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6"/>
  </p:notesMasterIdLst>
  <p:sldIdLst>
    <p:sldId id="256" r:id="rId2"/>
    <p:sldId id="258" r:id="rId3"/>
    <p:sldId id="259" r:id="rId4"/>
    <p:sldId id="260" r:id="rId5"/>
    <p:sldId id="261" r:id="rId6"/>
    <p:sldId id="263" r:id="rId7"/>
    <p:sldId id="264" r:id="rId8"/>
    <p:sldId id="265" r:id="rId9"/>
    <p:sldId id="266" r:id="rId10"/>
    <p:sldId id="267" r:id="rId11"/>
    <p:sldId id="268" r:id="rId12"/>
    <p:sldId id="285" r:id="rId13"/>
    <p:sldId id="286" r:id="rId14"/>
    <p:sldId id="287" r:id="rId15"/>
    <p:sldId id="288" r:id="rId16"/>
    <p:sldId id="292" r:id="rId17"/>
    <p:sldId id="289" r:id="rId18"/>
    <p:sldId id="290" r:id="rId19"/>
    <p:sldId id="294" r:id="rId20"/>
    <p:sldId id="295" r:id="rId21"/>
    <p:sldId id="296" r:id="rId22"/>
    <p:sldId id="269" r:id="rId23"/>
    <p:sldId id="270" r:id="rId24"/>
    <p:sldId id="271" r:id="rId25"/>
    <p:sldId id="272" r:id="rId26"/>
    <p:sldId id="273" r:id="rId27"/>
    <p:sldId id="274" r:id="rId28"/>
    <p:sldId id="275" r:id="rId29"/>
    <p:sldId id="276" r:id="rId30"/>
    <p:sldId id="277" r:id="rId31"/>
    <p:sldId id="303" r:id="rId32"/>
    <p:sldId id="278" r:id="rId33"/>
    <p:sldId id="279" r:id="rId34"/>
    <p:sldId id="280" r:id="rId35"/>
    <p:sldId id="281" r:id="rId36"/>
    <p:sldId id="282" r:id="rId37"/>
    <p:sldId id="283" r:id="rId38"/>
    <p:sldId id="298" r:id="rId39"/>
    <p:sldId id="297" r:id="rId40"/>
    <p:sldId id="299" r:id="rId41"/>
    <p:sldId id="302" r:id="rId42"/>
    <p:sldId id="301" r:id="rId43"/>
    <p:sldId id="300" r:id="rId44"/>
    <p:sldId id="284" r:id="rId4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99AD439-E096-4F25-9BA4-F415A54A1738}" v="106" dt="2023-07-26T08:52:03.53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678"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51" Type="http://schemas.microsoft.com/office/2015/10/relationships/revisionInfo" Target="revisionInfo.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_rels/data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svg"/><Relationship Id="rId1" Type="http://schemas.openxmlformats.org/officeDocument/2006/relationships/image" Target="../media/image61.png"/><Relationship Id="rId6" Type="http://schemas.openxmlformats.org/officeDocument/2006/relationships/image" Target="../media/image66.svg"/><Relationship Id="rId5" Type="http://schemas.openxmlformats.org/officeDocument/2006/relationships/image" Target="../media/image65.png"/><Relationship Id="rId4" Type="http://schemas.openxmlformats.org/officeDocument/2006/relationships/image" Target="../media/image64.svg"/></Relationships>
</file>

<file path=ppt/diagrams/_rels/drawing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svg"/><Relationship Id="rId1" Type="http://schemas.openxmlformats.org/officeDocument/2006/relationships/image" Target="../media/image61.png"/><Relationship Id="rId6" Type="http://schemas.openxmlformats.org/officeDocument/2006/relationships/image" Target="../media/image66.svg"/><Relationship Id="rId5" Type="http://schemas.openxmlformats.org/officeDocument/2006/relationships/image" Target="../media/image65.png"/><Relationship Id="rId4" Type="http://schemas.openxmlformats.org/officeDocument/2006/relationships/image" Target="../media/image64.svg"/></Relationships>
</file>

<file path=ppt/diagrams/colors1.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F094537-BA3E-405D-B22F-B780EC516F7A}"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F65888CE-9761-41A5-94E5-8B6170172A7A}">
      <dgm:prSet/>
      <dgm:spPr/>
      <dgm:t>
        <a:bodyPr/>
        <a:lstStyle/>
        <a:p>
          <a:r>
            <a:rPr lang="en-US"/>
            <a:t>Field classes in Photography</a:t>
          </a:r>
        </a:p>
      </dgm:t>
    </dgm:pt>
    <dgm:pt modelId="{CCCFFB9A-DF3B-4ED1-925A-CBEC3C8A8A54}" type="parTrans" cxnId="{1D915C1B-D266-4E2A-8BED-735A7B20B4F0}">
      <dgm:prSet/>
      <dgm:spPr/>
      <dgm:t>
        <a:bodyPr/>
        <a:lstStyle/>
        <a:p>
          <a:endParaRPr lang="en-US"/>
        </a:p>
      </dgm:t>
    </dgm:pt>
    <dgm:pt modelId="{F85CAE6F-D00C-4438-8AE4-BBFFEEC8C605}" type="sibTrans" cxnId="{1D915C1B-D266-4E2A-8BED-735A7B20B4F0}">
      <dgm:prSet/>
      <dgm:spPr/>
      <dgm:t>
        <a:bodyPr/>
        <a:lstStyle/>
        <a:p>
          <a:endParaRPr lang="en-US"/>
        </a:p>
      </dgm:t>
    </dgm:pt>
    <dgm:pt modelId="{E8C48A50-7F77-4EA1-A432-8ADB9DA0CBA9}">
      <dgm:prSet/>
      <dgm:spPr/>
      <dgm:t>
        <a:bodyPr/>
        <a:lstStyle/>
        <a:p>
          <a:r>
            <a:rPr lang="en-US"/>
            <a:t>Monday, 28th of November,</a:t>
          </a:r>
        </a:p>
      </dgm:t>
    </dgm:pt>
    <dgm:pt modelId="{C7CA0F8D-9839-4F57-A9F2-4E0A6F1B49EF}" type="parTrans" cxnId="{973C0759-A827-4064-A4E1-B0FE11892793}">
      <dgm:prSet/>
      <dgm:spPr/>
      <dgm:t>
        <a:bodyPr/>
        <a:lstStyle/>
        <a:p>
          <a:endParaRPr lang="en-US"/>
        </a:p>
      </dgm:t>
    </dgm:pt>
    <dgm:pt modelId="{8B56DB66-AB16-4A48-88A4-55EF23DA53F1}" type="sibTrans" cxnId="{973C0759-A827-4064-A4E1-B0FE11892793}">
      <dgm:prSet/>
      <dgm:spPr/>
      <dgm:t>
        <a:bodyPr/>
        <a:lstStyle/>
        <a:p>
          <a:endParaRPr lang="en-US"/>
        </a:p>
      </dgm:t>
    </dgm:pt>
    <dgm:pt modelId="{94243199-1FD6-4300-9FF7-CEA5F8EB9F2C}">
      <dgm:prSet/>
      <dgm:spPr/>
      <dgm:t>
        <a:bodyPr/>
        <a:lstStyle/>
        <a:p>
          <a:r>
            <a:rPr lang="en-US" dirty="0"/>
            <a:t>Students from Graphic design, Visual Arts and Fashion design department had a field trip class with Photography 1 course at canyon “</a:t>
          </a:r>
          <a:r>
            <a:rPr lang="en-US" dirty="0" err="1"/>
            <a:t>Matka</a:t>
          </a:r>
          <a:r>
            <a:rPr lang="en-US" dirty="0"/>
            <a:t>”, with Assistant </a:t>
          </a:r>
          <a:r>
            <a:rPr lang="en-US" dirty="0" err="1"/>
            <a:t>Nazli</a:t>
          </a:r>
          <a:r>
            <a:rPr lang="en-US" dirty="0"/>
            <a:t> Can. The main purpose of today lecture was to learn the basics in composition as essential base of visuality, as well as experience with photography in nature.</a:t>
          </a:r>
        </a:p>
      </dgm:t>
    </dgm:pt>
    <dgm:pt modelId="{69299757-A5C8-4EAF-9309-3D280C51F345}" type="parTrans" cxnId="{3624922C-E022-49F7-9057-48D8D4FC7BFA}">
      <dgm:prSet/>
      <dgm:spPr/>
      <dgm:t>
        <a:bodyPr/>
        <a:lstStyle/>
        <a:p>
          <a:endParaRPr lang="en-US"/>
        </a:p>
      </dgm:t>
    </dgm:pt>
    <dgm:pt modelId="{9F9B6778-4400-480E-9E4B-AFAD16BE7A3A}" type="sibTrans" cxnId="{3624922C-E022-49F7-9057-48D8D4FC7BFA}">
      <dgm:prSet/>
      <dgm:spPr/>
      <dgm:t>
        <a:bodyPr/>
        <a:lstStyle/>
        <a:p>
          <a:endParaRPr lang="en-US"/>
        </a:p>
      </dgm:t>
    </dgm:pt>
    <dgm:pt modelId="{70C0CCC9-26B3-43D8-842C-6169FFA6679F}" type="pres">
      <dgm:prSet presAssocID="{5F094537-BA3E-405D-B22F-B780EC516F7A}" presName="root" presStyleCnt="0">
        <dgm:presLayoutVars>
          <dgm:dir/>
          <dgm:resizeHandles val="exact"/>
        </dgm:presLayoutVars>
      </dgm:prSet>
      <dgm:spPr/>
    </dgm:pt>
    <dgm:pt modelId="{1B9F2696-06CC-43E8-93EB-82691530E9CA}" type="pres">
      <dgm:prSet presAssocID="{F65888CE-9761-41A5-94E5-8B6170172A7A}" presName="compNode" presStyleCnt="0"/>
      <dgm:spPr/>
    </dgm:pt>
    <dgm:pt modelId="{C401F01A-B1DF-4086-A01C-1A7E773CBA73}" type="pres">
      <dgm:prSet presAssocID="{F65888CE-9761-41A5-94E5-8B6170172A7A}" presName="bgRect" presStyleLbl="bgShp" presStyleIdx="0" presStyleCnt="3"/>
      <dgm:spPr/>
    </dgm:pt>
    <dgm:pt modelId="{B9D95B94-2088-4FF1-B54E-7F9DEC9183BF}" type="pres">
      <dgm:prSet presAssocID="{F65888CE-9761-41A5-94E5-8B6170172A7A}"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amera"/>
        </a:ext>
      </dgm:extLst>
    </dgm:pt>
    <dgm:pt modelId="{43BDB843-3A1B-4F11-A945-5A5351F8D1DD}" type="pres">
      <dgm:prSet presAssocID="{F65888CE-9761-41A5-94E5-8B6170172A7A}" presName="spaceRect" presStyleCnt="0"/>
      <dgm:spPr/>
    </dgm:pt>
    <dgm:pt modelId="{F1E06766-2C46-45D3-8B79-7162A53BC2AE}" type="pres">
      <dgm:prSet presAssocID="{F65888CE-9761-41A5-94E5-8B6170172A7A}" presName="parTx" presStyleLbl="revTx" presStyleIdx="0" presStyleCnt="3">
        <dgm:presLayoutVars>
          <dgm:chMax val="0"/>
          <dgm:chPref val="0"/>
        </dgm:presLayoutVars>
      </dgm:prSet>
      <dgm:spPr/>
    </dgm:pt>
    <dgm:pt modelId="{B742253D-6881-43CE-82C5-9FA53EF65696}" type="pres">
      <dgm:prSet presAssocID="{F85CAE6F-D00C-4438-8AE4-BBFFEEC8C605}" presName="sibTrans" presStyleCnt="0"/>
      <dgm:spPr/>
    </dgm:pt>
    <dgm:pt modelId="{70FFABEC-F7C1-4C2A-8663-CD2F02E02589}" type="pres">
      <dgm:prSet presAssocID="{E8C48A50-7F77-4EA1-A432-8ADB9DA0CBA9}" presName="compNode" presStyleCnt="0"/>
      <dgm:spPr/>
    </dgm:pt>
    <dgm:pt modelId="{E6030229-64B2-4958-BE20-8F441FD86D26}" type="pres">
      <dgm:prSet presAssocID="{E8C48A50-7F77-4EA1-A432-8ADB9DA0CBA9}" presName="bgRect" presStyleLbl="bgShp" presStyleIdx="1" presStyleCnt="3"/>
      <dgm:spPr/>
    </dgm:pt>
    <dgm:pt modelId="{EBDA5882-E6AD-44D6-B62A-9063BCC1AECC}" type="pres">
      <dgm:prSet presAssocID="{E8C48A50-7F77-4EA1-A432-8ADB9DA0CBA9}"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arvest Basket"/>
        </a:ext>
      </dgm:extLst>
    </dgm:pt>
    <dgm:pt modelId="{42E70A99-7CF8-4FFF-953D-77453A25FD8F}" type="pres">
      <dgm:prSet presAssocID="{E8C48A50-7F77-4EA1-A432-8ADB9DA0CBA9}" presName="spaceRect" presStyleCnt="0"/>
      <dgm:spPr/>
    </dgm:pt>
    <dgm:pt modelId="{156D8783-DF5A-4D08-B997-1506747B407D}" type="pres">
      <dgm:prSet presAssocID="{E8C48A50-7F77-4EA1-A432-8ADB9DA0CBA9}" presName="parTx" presStyleLbl="revTx" presStyleIdx="1" presStyleCnt="3">
        <dgm:presLayoutVars>
          <dgm:chMax val="0"/>
          <dgm:chPref val="0"/>
        </dgm:presLayoutVars>
      </dgm:prSet>
      <dgm:spPr/>
    </dgm:pt>
    <dgm:pt modelId="{AF08CD80-A743-4849-A681-4E1D5EDA9F3C}" type="pres">
      <dgm:prSet presAssocID="{8B56DB66-AB16-4A48-88A4-55EF23DA53F1}" presName="sibTrans" presStyleCnt="0"/>
      <dgm:spPr/>
    </dgm:pt>
    <dgm:pt modelId="{BA20CFED-83D8-435E-B810-9313339246D8}" type="pres">
      <dgm:prSet presAssocID="{94243199-1FD6-4300-9FF7-CEA5F8EB9F2C}" presName="compNode" presStyleCnt="0"/>
      <dgm:spPr/>
    </dgm:pt>
    <dgm:pt modelId="{A7F12A11-E7BF-4627-975A-7B7263F507EA}" type="pres">
      <dgm:prSet presAssocID="{94243199-1FD6-4300-9FF7-CEA5F8EB9F2C}" presName="bgRect" presStyleLbl="bgShp" presStyleIdx="2" presStyleCnt="3"/>
      <dgm:spPr/>
    </dgm:pt>
    <dgm:pt modelId="{2D356C90-D701-4045-AF10-D2FC7D6E122C}" type="pres">
      <dgm:prSet presAssocID="{94243199-1FD6-4300-9FF7-CEA5F8EB9F2C}"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anyon scene"/>
        </a:ext>
      </dgm:extLst>
    </dgm:pt>
    <dgm:pt modelId="{9F5F3733-DA42-453D-8B9C-974AFE075A4C}" type="pres">
      <dgm:prSet presAssocID="{94243199-1FD6-4300-9FF7-CEA5F8EB9F2C}" presName="spaceRect" presStyleCnt="0"/>
      <dgm:spPr/>
    </dgm:pt>
    <dgm:pt modelId="{300423AA-F892-4B81-A260-F8FF6A275B00}" type="pres">
      <dgm:prSet presAssocID="{94243199-1FD6-4300-9FF7-CEA5F8EB9F2C}" presName="parTx" presStyleLbl="revTx" presStyleIdx="2" presStyleCnt="3">
        <dgm:presLayoutVars>
          <dgm:chMax val="0"/>
          <dgm:chPref val="0"/>
        </dgm:presLayoutVars>
      </dgm:prSet>
      <dgm:spPr/>
    </dgm:pt>
  </dgm:ptLst>
  <dgm:cxnLst>
    <dgm:cxn modelId="{1291A918-55F6-4314-B888-D42330980B4F}" type="presOf" srcId="{F65888CE-9761-41A5-94E5-8B6170172A7A}" destId="{F1E06766-2C46-45D3-8B79-7162A53BC2AE}" srcOrd="0" destOrd="0" presId="urn:microsoft.com/office/officeart/2018/2/layout/IconVerticalSolidList"/>
    <dgm:cxn modelId="{1D915C1B-D266-4E2A-8BED-735A7B20B4F0}" srcId="{5F094537-BA3E-405D-B22F-B780EC516F7A}" destId="{F65888CE-9761-41A5-94E5-8B6170172A7A}" srcOrd="0" destOrd="0" parTransId="{CCCFFB9A-DF3B-4ED1-925A-CBEC3C8A8A54}" sibTransId="{F85CAE6F-D00C-4438-8AE4-BBFFEEC8C605}"/>
    <dgm:cxn modelId="{117C8C29-CEC1-4540-BB67-A7D6681D09CB}" type="presOf" srcId="{5F094537-BA3E-405D-B22F-B780EC516F7A}" destId="{70C0CCC9-26B3-43D8-842C-6169FFA6679F}" srcOrd="0" destOrd="0" presId="urn:microsoft.com/office/officeart/2018/2/layout/IconVerticalSolidList"/>
    <dgm:cxn modelId="{3624922C-E022-49F7-9057-48D8D4FC7BFA}" srcId="{5F094537-BA3E-405D-B22F-B780EC516F7A}" destId="{94243199-1FD6-4300-9FF7-CEA5F8EB9F2C}" srcOrd="2" destOrd="0" parTransId="{69299757-A5C8-4EAF-9309-3D280C51F345}" sibTransId="{9F9B6778-4400-480E-9E4B-AFAD16BE7A3A}"/>
    <dgm:cxn modelId="{973C0759-A827-4064-A4E1-B0FE11892793}" srcId="{5F094537-BA3E-405D-B22F-B780EC516F7A}" destId="{E8C48A50-7F77-4EA1-A432-8ADB9DA0CBA9}" srcOrd="1" destOrd="0" parTransId="{C7CA0F8D-9839-4F57-A9F2-4E0A6F1B49EF}" sibTransId="{8B56DB66-AB16-4A48-88A4-55EF23DA53F1}"/>
    <dgm:cxn modelId="{56DB2BB2-AD01-411C-ABC4-5F9558479192}" type="presOf" srcId="{E8C48A50-7F77-4EA1-A432-8ADB9DA0CBA9}" destId="{156D8783-DF5A-4D08-B997-1506747B407D}" srcOrd="0" destOrd="0" presId="urn:microsoft.com/office/officeart/2018/2/layout/IconVerticalSolidList"/>
    <dgm:cxn modelId="{41E5ECEC-5FF6-40D0-BB71-8A9C9FF7FE53}" type="presOf" srcId="{94243199-1FD6-4300-9FF7-CEA5F8EB9F2C}" destId="{300423AA-F892-4B81-A260-F8FF6A275B00}" srcOrd="0" destOrd="0" presId="urn:microsoft.com/office/officeart/2018/2/layout/IconVerticalSolidList"/>
    <dgm:cxn modelId="{1EA34B86-1B74-4E28-84FC-1747A95D749F}" type="presParOf" srcId="{70C0CCC9-26B3-43D8-842C-6169FFA6679F}" destId="{1B9F2696-06CC-43E8-93EB-82691530E9CA}" srcOrd="0" destOrd="0" presId="urn:microsoft.com/office/officeart/2018/2/layout/IconVerticalSolidList"/>
    <dgm:cxn modelId="{D2C97A5F-92DD-4D77-9F34-9EA51C422399}" type="presParOf" srcId="{1B9F2696-06CC-43E8-93EB-82691530E9CA}" destId="{C401F01A-B1DF-4086-A01C-1A7E773CBA73}" srcOrd="0" destOrd="0" presId="urn:microsoft.com/office/officeart/2018/2/layout/IconVerticalSolidList"/>
    <dgm:cxn modelId="{2AB98220-5975-4F22-BF94-F221510F7C87}" type="presParOf" srcId="{1B9F2696-06CC-43E8-93EB-82691530E9CA}" destId="{B9D95B94-2088-4FF1-B54E-7F9DEC9183BF}" srcOrd="1" destOrd="0" presId="urn:microsoft.com/office/officeart/2018/2/layout/IconVerticalSolidList"/>
    <dgm:cxn modelId="{B8B30B67-36BE-44D0-9AA0-C3D588B7B566}" type="presParOf" srcId="{1B9F2696-06CC-43E8-93EB-82691530E9CA}" destId="{43BDB843-3A1B-4F11-A945-5A5351F8D1DD}" srcOrd="2" destOrd="0" presId="urn:microsoft.com/office/officeart/2018/2/layout/IconVerticalSolidList"/>
    <dgm:cxn modelId="{1F2D61D7-B95D-4212-9815-DCD2F9B2747A}" type="presParOf" srcId="{1B9F2696-06CC-43E8-93EB-82691530E9CA}" destId="{F1E06766-2C46-45D3-8B79-7162A53BC2AE}" srcOrd="3" destOrd="0" presId="urn:microsoft.com/office/officeart/2018/2/layout/IconVerticalSolidList"/>
    <dgm:cxn modelId="{F460E322-2962-40B0-B02A-B7BE9ADB60CF}" type="presParOf" srcId="{70C0CCC9-26B3-43D8-842C-6169FFA6679F}" destId="{B742253D-6881-43CE-82C5-9FA53EF65696}" srcOrd="1" destOrd="0" presId="urn:microsoft.com/office/officeart/2018/2/layout/IconVerticalSolidList"/>
    <dgm:cxn modelId="{F4EB0BEC-DCA6-486B-9DEE-83865586706D}" type="presParOf" srcId="{70C0CCC9-26B3-43D8-842C-6169FFA6679F}" destId="{70FFABEC-F7C1-4C2A-8663-CD2F02E02589}" srcOrd="2" destOrd="0" presId="urn:microsoft.com/office/officeart/2018/2/layout/IconVerticalSolidList"/>
    <dgm:cxn modelId="{90294491-522A-49A2-B52F-80A3ECBC8BD7}" type="presParOf" srcId="{70FFABEC-F7C1-4C2A-8663-CD2F02E02589}" destId="{E6030229-64B2-4958-BE20-8F441FD86D26}" srcOrd="0" destOrd="0" presId="urn:microsoft.com/office/officeart/2018/2/layout/IconVerticalSolidList"/>
    <dgm:cxn modelId="{CD08F2B8-6742-4C98-A403-91E326ABF667}" type="presParOf" srcId="{70FFABEC-F7C1-4C2A-8663-CD2F02E02589}" destId="{EBDA5882-E6AD-44D6-B62A-9063BCC1AECC}" srcOrd="1" destOrd="0" presId="urn:microsoft.com/office/officeart/2018/2/layout/IconVerticalSolidList"/>
    <dgm:cxn modelId="{244A4236-57C0-43A7-8D36-C25F9AB3ED7B}" type="presParOf" srcId="{70FFABEC-F7C1-4C2A-8663-CD2F02E02589}" destId="{42E70A99-7CF8-4FFF-953D-77453A25FD8F}" srcOrd="2" destOrd="0" presId="urn:microsoft.com/office/officeart/2018/2/layout/IconVerticalSolidList"/>
    <dgm:cxn modelId="{501DF867-C26A-4C2F-8CF9-EF540D75584F}" type="presParOf" srcId="{70FFABEC-F7C1-4C2A-8663-CD2F02E02589}" destId="{156D8783-DF5A-4D08-B997-1506747B407D}" srcOrd="3" destOrd="0" presId="urn:microsoft.com/office/officeart/2018/2/layout/IconVerticalSolidList"/>
    <dgm:cxn modelId="{5CDA3DF4-8D21-417D-B8C2-7AE9A85ACBE5}" type="presParOf" srcId="{70C0CCC9-26B3-43D8-842C-6169FFA6679F}" destId="{AF08CD80-A743-4849-A681-4E1D5EDA9F3C}" srcOrd="3" destOrd="0" presId="urn:microsoft.com/office/officeart/2018/2/layout/IconVerticalSolidList"/>
    <dgm:cxn modelId="{1298B8B4-9ADF-413A-AA8F-F0C09D2F0155}" type="presParOf" srcId="{70C0CCC9-26B3-43D8-842C-6169FFA6679F}" destId="{BA20CFED-83D8-435E-B810-9313339246D8}" srcOrd="4" destOrd="0" presId="urn:microsoft.com/office/officeart/2018/2/layout/IconVerticalSolidList"/>
    <dgm:cxn modelId="{9DE353DA-9AFF-4775-A56E-72DBC4DEB544}" type="presParOf" srcId="{BA20CFED-83D8-435E-B810-9313339246D8}" destId="{A7F12A11-E7BF-4627-975A-7B7263F507EA}" srcOrd="0" destOrd="0" presId="urn:microsoft.com/office/officeart/2018/2/layout/IconVerticalSolidList"/>
    <dgm:cxn modelId="{C699EF96-EB64-4077-8EA0-AD7684B3BCE4}" type="presParOf" srcId="{BA20CFED-83D8-435E-B810-9313339246D8}" destId="{2D356C90-D701-4045-AF10-D2FC7D6E122C}" srcOrd="1" destOrd="0" presId="urn:microsoft.com/office/officeart/2018/2/layout/IconVerticalSolidList"/>
    <dgm:cxn modelId="{809816BC-1093-40EA-95AE-EDE0CBFEF392}" type="presParOf" srcId="{BA20CFED-83D8-435E-B810-9313339246D8}" destId="{9F5F3733-DA42-453D-8B9C-974AFE075A4C}" srcOrd="2" destOrd="0" presId="urn:microsoft.com/office/officeart/2018/2/layout/IconVerticalSolidList"/>
    <dgm:cxn modelId="{ACB814D0-E106-45D5-AF8B-E9B2DE227E7E}" type="presParOf" srcId="{BA20CFED-83D8-435E-B810-9313339246D8}" destId="{300423AA-F892-4B81-A260-F8FF6A275B00}"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E5AC445-2C73-4BEB-AEEB-5BEDEA8914F9}" type="doc">
      <dgm:prSet loTypeId="urn:microsoft.com/office/officeart/2005/8/layout/vList2" loCatId="list" qsTypeId="urn:microsoft.com/office/officeart/2005/8/quickstyle/simple1" qsCatId="simple" csTypeId="urn:microsoft.com/office/officeart/2005/8/colors/colorful1" csCatId="colorful"/>
      <dgm:spPr/>
      <dgm:t>
        <a:bodyPr/>
        <a:lstStyle/>
        <a:p>
          <a:endParaRPr lang="en-US"/>
        </a:p>
      </dgm:t>
    </dgm:pt>
    <dgm:pt modelId="{B64EEC67-1F00-425F-BEA7-B13CC09C47E0}">
      <dgm:prSet/>
      <dgm:spPr/>
      <dgm:t>
        <a:bodyPr/>
        <a:lstStyle/>
        <a:p>
          <a:r>
            <a:rPr lang="en-US"/>
            <a:t>Organizators:</a:t>
          </a:r>
        </a:p>
      </dgm:t>
    </dgm:pt>
    <dgm:pt modelId="{5BDDD314-CD5D-48BB-82E4-2B528713D6A6}" type="parTrans" cxnId="{DB367A28-98B9-41C2-B559-81101D681746}">
      <dgm:prSet/>
      <dgm:spPr/>
      <dgm:t>
        <a:bodyPr/>
        <a:lstStyle/>
        <a:p>
          <a:endParaRPr lang="en-US"/>
        </a:p>
      </dgm:t>
    </dgm:pt>
    <dgm:pt modelId="{87371DDF-58A3-40E2-82B7-65378F6D8B35}" type="sibTrans" cxnId="{DB367A28-98B9-41C2-B559-81101D681746}">
      <dgm:prSet/>
      <dgm:spPr/>
      <dgm:t>
        <a:bodyPr/>
        <a:lstStyle/>
        <a:p>
          <a:endParaRPr lang="en-US"/>
        </a:p>
      </dgm:t>
    </dgm:pt>
    <dgm:pt modelId="{219F87F7-50B0-4508-9E6F-3914000E82E3}">
      <dgm:prSet/>
      <dgm:spPr/>
      <dgm:t>
        <a:bodyPr/>
        <a:lstStyle/>
        <a:p>
          <a:r>
            <a:rPr lang="en-US"/>
            <a:t>Students from Faculty of Art and Design</a:t>
          </a:r>
        </a:p>
      </dgm:t>
    </dgm:pt>
    <dgm:pt modelId="{4CC63EF4-1870-440A-AA7E-A69BA7D00218}" type="parTrans" cxnId="{FBC092D8-1B8D-496C-AC4F-22055115EF5C}">
      <dgm:prSet/>
      <dgm:spPr/>
      <dgm:t>
        <a:bodyPr/>
        <a:lstStyle/>
        <a:p>
          <a:endParaRPr lang="en-US"/>
        </a:p>
      </dgm:t>
    </dgm:pt>
    <dgm:pt modelId="{55215888-B8F9-4E7A-BEDB-E69A17908708}" type="sibTrans" cxnId="{FBC092D8-1B8D-496C-AC4F-22055115EF5C}">
      <dgm:prSet/>
      <dgm:spPr/>
      <dgm:t>
        <a:bodyPr/>
        <a:lstStyle/>
        <a:p>
          <a:endParaRPr lang="en-US"/>
        </a:p>
      </dgm:t>
    </dgm:pt>
    <dgm:pt modelId="{CF9FF16B-0044-483E-8274-C0A5DA040F23}">
      <dgm:prSet/>
      <dgm:spPr/>
      <dgm:t>
        <a:bodyPr/>
        <a:lstStyle/>
        <a:p>
          <a:r>
            <a:rPr lang="en-US"/>
            <a:t>Dean: Prof. Dr. Aleksandra Ristovska</a:t>
          </a:r>
        </a:p>
      </dgm:t>
    </dgm:pt>
    <dgm:pt modelId="{9A6F8506-49E9-46A0-9770-8A3FF27DCB28}" type="parTrans" cxnId="{C3EDD04B-9C52-40F0-A5D4-150E28DA63A2}">
      <dgm:prSet/>
      <dgm:spPr/>
      <dgm:t>
        <a:bodyPr/>
        <a:lstStyle/>
        <a:p>
          <a:endParaRPr lang="en-US"/>
        </a:p>
      </dgm:t>
    </dgm:pt>
    <dgm:pt modelId="{CDA48450-365F-43A8-9C52-8A7CCF32FC56}" type="sibTrans" cxnId="{C3EDD04B-9C52-40F0-A5D4-150E28DA63A2}">
      <dgm:prSet/>
      <dgm:spPr/>
      <dgm:t>
        <a:bodyPr/>
        <a:lstStyle/>
        <a:p>
          <a:endParaRPr lang="en-US"/>
        </a:p>
      </dgm:t>
    </dgm:pt>
    <dgm:pt modelId="{26D7829B-5ECE-4620-94F9-A9E3149D00E9}">
      <dgm:prSet/>
      <dgm:spPr/>
      <dgm:t>
        <a:bodyPr/>
        <a:lstStyle/>
        <a:p>
          <a:r>
            <a:rPr lang="en-US"/>
            <a:t>Ast. Prof. Vladimir Gjorgieski</a:t>
          </a:r>
        </a:p>
      </dgm:t>
    </dgm:pt>
    <dgm:pt modelId="{9CEE0E4D-3C5F-4E21-9F09-B9E1B768E5A9}" type="parTrans" cxnId="{0330F842-80FD-43C2-B187-1420B388CE67}">
      <dgm:prSet/>
      <dgm:spPr/>
      <dgm:t>
        <a:bodyPr/>
        <a:lstStyle/>
        <a:p>
          <a:endParaRPr lang="en-US"/>
        </a:p>
      </dgm:t>
    </dgm:pt>
    <dgm:pt modelId="{713C708E-29DC-46A4-8472-AC7CAAA7B2C6}" type="sibTrans" cxnId="{0330F842-80FD-43C2-B187-1420B388CE67}">
      <dgm:prSet/>
      <dgm:spPr/>
      <dgm:t>
        <a:bodyPr/>
        <a:lstStyle/>
        <a:p>
          <a:endParaRPr lang="en-US"/>
        </a:p>
      </dgm:t>
    </dgm:pt>
    <dgm:pt modelId="{A4A9C723-8F6D-479C-ADB9-12BFC1D454FC}">
      <dgm:prSet/>
      <dgm:spPr/>
      <dgm:t>
        <a:bodyPr/>
        <a:lstStyle/>
        <a:p>
          <a:r>
            <a:rPr lang="en-US"/>
            <a:t>Prof. Srdzan Micic</a:t>
          </a:r>
        </a:p>
      </dgm:t>
    </dgm:pt>
    <dgm:pt modelId="{61FFBBC0-74E4-4273-AD9B-D1CCFBFE18DC}" type="parTrans" cxnId="{2085DE18-D429-48FD-9276-CDD3685D52C7}">
      <dgm:prSet/>
      <dgm:spPr/>
      <dgm:t>
        <a:bodyPr/>
        <a:lstStyle/>
        <a:p>
          <a:endParaRPr lang="en-US"/>
        </a:p>
      </dgm:t>
    </dgm:pt>
    <dgm:pt modelId="{59108728-900F-4DFB-84A9-567C4C56EC57}" type="sibTrans" cxnId="{2085DE18-D429-48FD-9276-CDD3685D52C7}">
      <dgm:prSet/>
      <dgm:spPr/>
      <dgm:t>
        <a:bodyPr/>
        <a:lstStyle/>
        <a:p>
          <a:endParaRPr lang="en-US"/>
        </a:p>
      </dgm:t>
    </dgm:pt>
    <dgm:pt modelId="{135C3518-ACAD-4536-9125-FCAA22A5213E}">
      <dgm:prSet/>
      <dgm:spPr/>
      <dgm:t>
        <a:bodyPr/>
        <a:lstStyle/>
        <a:p>
          <a:r>
            <a:rPr lang="en-US"/>
            <a:t>Prof. Laze Tripkov</a:t>
          </a:r>
        </a:p>
      </dgm:t>
    </dgm:pt>
    <dgm:pt modelId="{A40ABA95-B7DF-42BB-AA53-C490B0D82937}" type="parTrans" cxnId="{D95A2610-C93E-4FA4-84CB-57A1990FA76A}">
      <dgm:prSet/>
      <dgm:spPr/>
      <dgm:t>
        <a:bodyPr/>
        <a:lstStyle/>
        <a:p>
          <a:endParaRPr lang="en-US"/>
        </a:p>
      </dgm:t>
    </dgm:pt>
    <dgm:pt modelId="{37DAB9C9-AF0A-4974-B991-C1A83DAABEFF}" type="sibTrans" cxnId="{D95A2610-C93E-4FA4-84CB-57A1990FA76A}">
      <dgm:prSet/>
      <dgm:spPr/>
      <dgm:t>
        <a:bodyPr/>
        <a:lstStyle/>
        <a:p>
          <a:endParaRPr lang="en-US"/>
        </a:p>
      </dgm:t>
    </dgm:pt>
    <dgm:pt modelId="{F4D9C657-C5D0-40FD-BC7E-BB6312D72161}">
      <dgm:prSet/>
      <dgm:spPr/>
      <dgm:t>
        <a:bodyPr/>
        <a:lstStyle/>
        <a:p>
          <a:r>
            <a:rPr lang="en-US"/>
            <a:t>Prof.Dr. Dzemil Bektovic</a:t>
          </a:r>
        </a:p>
      </dgm:t>
    </dgm:pt>
    <dgm:pt modelId="{3E41ED66-E0BE-471F-9D23-DA4C860DFE89}" type="parTrans" cxnId="{0B64ABA1-0481-4233-AFAC-D417E11805F2}">
      <dgm:prSet/>
      <dgm:spPr/>
      <dgm:t>
        <a:bodyPr/>
        <a:lstStyle/>
        <a:p>
          <a:endParaRPr lang="en-US"/>
        </a:p>
      </dgm:t>
    </dgm:pt>
    <dgm:pt modelId="{36BD5137-B07B-4943-B249-429968673B02}" type="sibTrans" cxnId="{0B64ABA1-0481-4233-AFAC-D417E11805F2}">
      <dgm:prSet/>
      <dgm:spPr/>
      <dgm:t>
        <a:bodyPr/>
        <a:lstStyle/>
        <a:p>
          <a:endParaRPr lang="en-US"/>
        </a:p>
      </dgm:t>
    </dgm:pt>
    <dgm:pt modelId="{2E6602D8-3FA0-4DF7-8C4D-F4EB8AACA68F}">
      <dgm:prSet/>
      <dgm:spPr/>
      <dgm:t>
        <a:bodyPr/>
        <a:lstStyle/>
        <a:p>
          <a:r>
            <a:rPr lang="en-US"/>
            <a:t>Ast. Nazli Can</a:t>
          </a:r>
        </a:p>
      </dgm:t>
    </dgm:pt>
    <dgm:pt modelId="{DD1A5636-9218-4ED3-8B8A-E1F1F487D1FF}" type="parTrans" cxnId="{CBE2404E-F273-402D-8B03-F4853CB69251}">
      <dgm:prSet/>
      <dgm:spPr/>
      <dgm:t>
        <a:bodyPr/>
        <a:lstStyle/>
        <a:p>
          <a:endParaRPr lang="en-US"/>
        </a:p>
      </dgm:t>
    </dgm:pt>
    <dgm:pt modelId="{C9766D3D-C66C-4860-8637-D21352802526}" type="sibTrans" cxnId="{CBE2404E-F273-402D-8B03-F4853CB69251}">
      <dgm:prSet/>
      <dgm:spPr/>
      <dgm:t>
        <a:bodyPr/>
        <a:lstStyle/>
        <a:p>
          <a:endParaRPr lang="en-US"/>
        </a:p>
      </dgm:t>
    </dgm:pt>
    <dgm:pt modelId="{9E851F38-6A23-4BFF-BF55-B8CF462FE47B}" type="pres">
      <dgm:prSet presAssocID="{CE5AC445-2C73-4BEB-AEEB-5BEDEA8914F9}" presName="linear" presStyleCnt="0">
        <dgm:presLayoutVars>
          <dgm:animLvl val="lvl"/>
          <dgm:resizeHandles val="exact"/>
        </dgm:presLayoutVars>
      </dgm:prSet>
      <dgm:spPr/>
    </dgm:pt>
    <dgm:pt modelId="{D089484B-BBE4-4640-B78F-CE58C0E98B10}" type="pres">
      <dgm:prSet presAssocID="{B64EEC67-1F00-425F-BEA7-B13CC09C47E0}" presName="parentText" presStyleLbl="node1" presStyleIdx="0" presStyleCnt="8">
        <dgm:presLayoutVars>
          <dgm:chMax val="0"/>
          <dgm:bulletEnabled val="1"/>
        </dgm:presLayoutVars>
      </dgm:prSet>
      <dgm:spPr/>
    </dgm:pt>
    <dgm:pt modelId="{813BB983-F1C0-4BF4-9348-26F188377BBE}" type="pres">
      <dgm:prSet presAssocID="{87371DDF-58A3-40E2-82B7-65378F6D8B35}" presName="spacer" presStyleCnt="0"/>
      <dgm:spPr/>
    </dgm:pt>
    <dgm:pt modelId="{3EFA2944-36F4-4F56-B23A-D7049739C340}" type="pres">
      <dgm:prSet presAssocID="{219F87F7-50B0-4508-9E6F-3914000E82E3}" presName="parentText" presStyleLbl="node1" presStyleIdx="1" presStyleCnt="8">
        <dgm:presLayoutVars>
          <dgm:chMax val="0"/>
          <dgm:bulletEnabled val="1"/>
        </dgm:presLayoutVars>
      </dgm:prSet>
      <dgm:spPr/>
    </dgm:pt>
    <dgm:pt modelId="{2276C9B2-D5E9-4F1D-8FC0-49E58A474021}" type="pres">
      <dgm:prSet presAssocID="{55215888-B8F9-4E7A-BEDB-E69A17908708}" presName="spacer" presStyleCnt="0"/>
      <dgm:spPr/>
    </dgm:pt>
    <dgm:pt modelId="{139359EB-DB00-4E21-B536-4533F61CF4F6}" type="pres">
      <dgm:prSet presAssocID="{CF9FF16B-0044-483E-8274-C0A5DA040F23}" presName="parentText" presStyleLbl="node1" presStyleIdx="2" presStyleCnt="8">
        <dgm:presLayoutVars>
          <dgm:chMax val="0"/>
          <dgm:bulletEnabled val="1"/>
        </dgm:presLayoutVars>
      </dgm:prSet>
      <dgm:spPr/>
    </dgm:pt>
    <dgm:pt modelId="{C34C9B2C-61D9-4619-AEB1-CC9A4482C226}" type="pres">
      <dgm:prSet presAssocID="{CDA48450-365F-43A8-9C52-8A7CCF32FC56}" presName="spacer" presStyleCnt="0"/>
      <dgm:spPr/>
    </dgm:pt>
    <dgm:pt modelId="{FD275A7D-F082-46D9-8305-0CC17D682CC5}" type="pres">
      <dgm:prSet presAssocID="{26D7829B-5ECE-4620-94F9-A9E3149D00E9}" presName="parentText" presStyleLbl="node1" presStyleIdx="3" presStyleCnt="8">
        <dgm:presLayoutVars>
          <dgm:chMax val="0"/>
          <dgm:bulletEnabled val="1"/>
        </dgm:presLayoutVars>
      </dgm:prSet>
      <dgm:spPr/>
    </dgm:pt>
    <dgm:pt modelId="{F392749D-FA74-47F6-903D-3535C7CE8517}" type="pres">
      <dgm:prSet presAssocID="{713C708E-29DC-46A4-8472-AC7CAAA7B2C6}" presName="spacer" presStyleCnt="0"/>
      <dgm:spPr/>
    </dgm:pt>
    <dgm:pt modelId="{5454381E-C89E-4CE9-96A9-0E8B3F512224}" type="pres">
      <dgm:prSet presAssocID="{A4A9C723-8F6D-479C-ADB9-12BFC1D454FC}" presName="parentText" presStyleLbl="node1" presStyleIdx="4" presStyleCnt="8">
        <dgm:presLayoutVars>
          <dgm:chMax val="0"/>
          <dgm:bulletEnabled val="1"/>
        </dgm:presLayoutVars>
      </dgm:prSet>
      <dgm:spPr/>
    </dgm:pt>
    <dgm:pt modelId="{1744DA87-6018-404B-8BD5-B11D609B4502}" type="pres">
      <dgm:prSet presAssocID="{59108728-900F-4DFB-84A9-567C4C56EC57}" presName="spacer" presStyleCnt="0"/>
      <dgm:spPr/>
    </dgm:pt>
    <dgm:pt modelId="{56CC7A93-E06A-4209-8D0C-ABF60A333BC6}" type="pres">
      <dgm:prSet presAssocID="{135C3518-ACAD-4536-9125-FCAA22A5213E}" presName="parentText" presStyleLbl="node1" presStyleIdx="5" presStyleCnt="8">
        <dgm:presLayoutVars>
          <dgm:chMax val="0"/>
          <dgm:bulletEnabled val="1"/>
        </dgm:presLayoutVars>
      </dgm:prSet>
      <dgm:spPr/>
    </dgm:pt>
    <dgm:pt modelId="{00529E5B-6131-42AA-A1FB-B57893855137}" type="pres">
      <dgm:prSet presAssocID="{37DAB9C9-AF0A-4974-B991-C1A83DAABEFF}" presName="spacer" presStyleCnt="0"/>
      <dgm:spPr/>
    </dgm:pt>
    <dgm:pt modelId="{6B1137A7-ADD7-478E-A233-4CAB3DF59022}" type="pres">
      <dgm:prSet presAssocID="{F4D9C657-C5D0-40FD-BC7E-BB6312D72161}" presName="parentText" presStyleLbl="node1" presStyleIdx="6" presStyleCnt="8">
        <dgm:presLayoutVars>
          <dgm:chMax val="0"/>
          <dgm:bulletEnabled val="1"/>
        </dgm:presLayoutVars>
      </dgm:prSet>
      <dgm:spPr/>
    </dgm:pt>
    <dgm:pt modelId="{79E48993-0CAF-4BB4-AE12-77BF675E35A8}" type="pres">
      <dgm:prSet presAssocID="{36BD5137-B07B-4943-B249-429968673B02}" presName="spacer" presStyleCnt="0"/>
      <dgm:spPr/>
    </dgm:pt>
    <dgm:pt modelId="{F01FD385-EC88-4AE0-822B-A7E5C0822163}" type="pres">
      <dgm:prSet presAssocID="{2E6602D8-3FA0-4DF7-8C4D-F4EB8AACA68F}" presName="parentText" presStyleLbl="node1" presStyleIdx="7" presStyleCnt="8">
        <dgm:presLayoutVars>
          <dgm:chMax val="0"/>
          <dgm:bulletEnabled val="1"/>
        </dgm:presLayoutVars>
      </dgm:prSet>
      <dgm:spPr/>
    </dgm:pt>
  </dgm:ptLst>
  <dgm:cxnLst>
    <dgm:cxn modelId="{D95A2610-C93E-4FA4-84CB-57A1990FA76A}" srcId="{CE5AC445-2C73-4BEB-AEEB-5BEDEA8914F9}" destId="{135C3518-ACAD-4536-9125-FCAA22A5213E}" srcOrd="5" destOrd="0" parTransId="{A40ABA95-B7DF-42BB-AA53-C490B0D82937}" sibTransId="{37DAB9C9-AF0A-4974-B991-C1A83DAABEFF}"/>
    <dgm:cxn modelId="{2085DE18-D429-48FD-9276-CDD3685D52C7}" srcId="{CE5AC445-2C73-4BEB-AEEB-5BEDEA8914F9}" destId="{A4A9C723-8F6D-479C-ADB9-12BFC1D454FC}" srcOrd="4" destOrd="0" parTransId="{61FFBBC0-74E4-4273-AD9B-D1CCFBFE18DC}" sibTransId="{59108728-900F-4DFB-84A9-567C4C56EC57}"/>
    <dgm:cxn modelId="{99BFF21B-6914-420E-98BD-683E6A148EEC}" type="presOf" srcId="{26D7829B-5ECE-4620-94F9-A9E3149D00E9}" destId="{FD275A7D-F082-46D9-8305-0CC17D682CC5}" srcOrd="0" destOrd="0" presId="urn:microsoft.com/office/officeart/2005/8/layout/vList2"/>
    <dgm:cxn modelId="{EB18A61D-DDEB-4197-A077-40B7D70540FB}" type="presOf" srcId="{135C3518-ACAD-4536-9125-FCAA22A5213E}" destId="{56CC7A93-E06A-4209-8D0C-ABF60A333BC6}" srcOrd="0" destOrd="0" presId="urn:microsoft.com/office/officeart/2005/8/layout/vList2"/>
    <dgm:cxn modelId="{6CE39624-D8AC-425F-B6EB-4EB3A916969A}" type="presOf" srcId="{A4A9C723-8F6D-479C-ADB9-12BFC1D454FC}" destId="{5454381E-C89E-4CE9-96A9-0E8B3F512224}" srcOrd="0" destOrd="0" presId="urn:microsoft.com/office/officeart/2005/8/layout/vList2"/>
    <dgm:cxn modelId="{DB367A28-98B9-41C2-B559-81101D681746}" srcId="{CE5AC445-2C73-4BEB-AEEB-5BEDEA8914F9}" destId="{B64EEC67-1F00-425F-BEA7-B13CC09C47E0}" srcOrd="0" destOrd="0" parTransId="{5BDDD314-CD5D-48BB-82E4-2B528713D6A6}" sibTransId="{87371DDF-58A3-40E2-82B7-65378F6D8B35}"/>
    <dgm:cxn modelId="{A1A9E330-2E40-4237-A538-BDB683F8542E}" type="presOf" srcId="{CE5AC445-2C73-4BEB-AEEB-5BEDEA8914F9}" destId="{9E851F38-6A23-4BFF-BF55-B8CF462FE47B}" srcOrd="0" destOrd="0" presId="urn:microsoft.com/office/officeart/2005/8/layout/vList2"/>
    <dgm:cxn modelId="{373C9A3B-C96D-4431-AFF0-00DAE4883F7F}" type="presOf" srcId="{2E6602D8-3FA0-4DF7-8C4D-F4EB8AACA68F}" destId="{F01FD385-EC88-4AE0-822B-A7E5C0822163}" srcOrd="0" destOrd="0" presId="urn:microsoft.com/office/officeart/2005/8/layout/vList2"/>
    <dgm:cxn modelId="{F4ADB93B-80C2-4C5E-B34B-8FC01AE183C5}" type="presOf" srcId="{219F87F7-50B0-4508-9E6F-3914000E82E3}" destId="{3EFA2944-36F4-4F56-B23A-D7049739C340}" srcOrd="0" destOrd="0" presId="urn:microsoft.com/office/officeart/2005/8/layout/vList2"/>
    <dgm:cxn modelId="{0330F842-80FD-43C2-B187-1420B388CE67}" srcId="{CE5AC445-2C73-4BEB-AEEB-5BEDEA8914F9}" destId="{26D7829B-5ECE-4620-94F9-A9E3149D00E9}" srcOrd="3" destOrd="0" parTransId="{9CEE0E4D-3C5F-4E21-9F09-B9E1B768E5A9}" sibTransId="{713C708E-29DC-46A4-8472-AC7CAAA7B2C6}"/>
    <dgm:cxn modelId="{161E8367-6214-485B-8F63-AA84DC25A404}" type="presOf" srcId="{B64EEC67-1F00-425F-BEA7-B13CC09C47E0}" destId="{D089484B-BBE4-4640-B78F-CE58C0E98B10}" srcOrd="0" destOrd="0" presId="urn:microsoft.com/office/officeart/2005/8/layout/vList2"/>
    <dgm:cxn modelId="{38A8E847-2304-4505-B18F-6DD598AAA420}" type="presOf" srcId="{CF9FF16B-0044-483E-8274-C0A5DA040F23}" destId="{139359EB-DB00-4E21-B536-4533F61CF4F6}" srcOrd="0" destOrd="0" presId="urn:microsoft.com/office/officeart/2005/8/layout/vList2"/>
    <dgm:cxn modelId="{C3EDD04B-9C52-40F0-A5D4-150E28DA63A2}" srcId="{CE5AC445-2C73-4BEB-AEEB-5BEDEA8914F9}" destId="{CF9FF16B-0044-483E-8274-C0A5DA040F23}" srcOrd="2" destOrd="0" parTransId="{9A6F8506-49E9-46A0-9770-8A3FF27DCB28}" sibTransId="{CDA48450-365F-43A8-9C52-8A7CCF32FC56}"/>
    <dgm:cxn modelId="{CBE2404E-F273-402D-8B03-F4853CB69251}" srcId="{CE5AC445-2C73-4BEB-AEEB-5BEDEA8914F9}" destId="{2E6602D8-3FA0-4DF7-8C4D-F4EB8AACA68F}" srcOrd="7" destOrd="0" parTransId="{DD1A5636-9218-4ED3-8B8A-E1F1F487D1FF}" sibTransId="{C9766D3D-C66C-4860-8637-D21352802526}"/>
    <dgm:cxn modelId="{7826B57D-2BFB-419F-8F91-1290C33A8C3F}" type="presOf" srcId="{F4D9C657-C5D0-40FD-BC7E-BB6312D72161}" destId="{6B1137A7-ADD7-478E-A233-4CAB3DF59022}" srcOrd="0" destOrd="0" presId="urn:microsoft.com/office/officeart/2005/8/layout/vList2"/>
    <dgm:cxn modelId="{0B64ABA1-0481-4233-AFAC-D417E11805F2}" srcId="{CE5AC445-2C73-4BEB-AEEB-5BEDEA8914F9}" destId="{F4D9C657-C5D0-40FD-BC7E-BB6312D72161}" srcOrd="6" destOrd="0" parTransId="{3E41ED66-E0BE-471F-9D23-DA4C860DFE89}" sibTransId="{36BD5137-B07B-4943-B249-429968673B02}"/>
    <dgm:cxn modelId="{FBC092D8-1B8D-496C-AC4F-22055115EF5C}" srcId="{CE5AC445-2C73-4BEB-AEEB-5BEDEA8914F9}" destId="{219F87F7-50B0-4508-9E6F-3914000E82E3}" srcOrd="1" destOrd="0" parTransId="{4CC63EF4-1870-440A-AA7E-A69BA7D00218}" sibTransId="{55215888-B8F9-4E7A-BEDB-E69A17908708}"/>
    <dgm:cxn modelId="{53E6679E-3F13-4CC8-B0A9-ACAE55E3020A}" type="presParOf" srcId="{9E851F38-6A23-4BFF-BF55-B8CF462FE47B}" destId="{D089484B-BBE4-4640-B78F-CE58C0E98B10}" srcOrd="0" destOrd="0" presId="urn:microsoft.com/office/officeart/2005/8/layout/vList2"/>
    <dgm:cxn modelId="{E9458705-E82E-4878-85E9-7236DB6A2311}" type="presParOf" srcId="{9E851F38-6A23-4BFF-BF55-B8CF462FE47B}" destId="{813BB983-F1C0-4BF4-9348-26F188377BBE}" srcOrd="1" destOrd="0" presId="urn:microsoft.com/office/officeart/2005/8/layout/vList2"/>
    <dgm:cxn modelId="{C53AC183-E78B-4382-AEBE-08F1834501EF}" type="presParOf" srcId="{9E851F38-6A23-4BFF-BF55-B8CF462FE47B}" destId="{3EFA2944-36F4-4F56-B23A-D7049739C340}" srcOrd="2" destOrd="0" presId="urn:microsoft.com/office/officeart/2005/8/layout/vList2"/>
    <dgm:cxn modelId="{9CB3983C-A679-4485-BD62-9AEC70DF03D4}" type="presParOf" srcId="{9E851F38-6A23-4BFF-BF55-B8CF462FE47B}" destId="{2276C9B2-D5E9-4F1D-8FC0-49E58A474021}" srcOrd="3" destOrd="0" presId="urn:microsoft.com/office/officeart/2005/8/layout/vList2"/>
    <dgm:cxn modelId="{97767BD9-FD48-408F-85C1-FF2289FB6767}" type="presParOf" srcId="{9E851F38-6A23-4BFF-BF55-B8CF462FE47B}" destId="{139359EB-DB00-4E21-B536-4533F61CF4F6}" srcOrd="4" destOrd="0" presId="urn:microsoft.com/office/officeart/2005/8/layout/vList2"/>
    <dgm:cxn modelId="{00D74947-6BB6-47C9-B891-D9663C376ECC}" type="presParOf" srcId="{9E851F38-6A23-4BFF-BF55-B8CF462FE47B}" destId="{C34C9B2C-61D9-4619-AEB1-CC9A4482C226}" srcOrd="5" destOrd="0" presId="urn:microsoft.com/office/officeart/2005/8/layout/vList2"/>
    <dgm:cxn modelId="{C8C20520-B93A-4021-A3F8-49EF85088F92}" type="presParOf" srcId="{9E851F38-6A23-4BFF-BF55-B8CF462FE47B}" destId="{FD275A7D-F082-46D9-8305-0CC17D682CC5}" srcOrd="6" destOrd="0" presId="urn:microsoft.com/office/officeart/2005/8/layout/vList2"/>
    <dgm:cxn modelId="{3BB66AC2-D1FF-4CB6-B494-D3F9E43A120F}" type="presParOf" srcId="{9E851F38-6A23-4BFF-BF55-B8CF462FE47B}" destId="{F392749D-FA74-47F6-903D-3535C7CE8517}" srcOrd="7" destOrd="0" presId="urn:microsoft.com/office/officeart/2005/8/layout/vList2"/>
    <dgm:cxn modelId="{95932B6E-D8C9-429D-AA66-AC067851AE19}" type="presParOf" srcId="{9E851F38-6A23-4BFF-BF55-B8CF462FE47B}" destId="{5454381E-C89E-4CE9-96A9-0E8B3F512224}" srcOrd="8" destOrd="0" presId="urn:microsoft.com/office/officeart/2005/8/layout/vList2"/>
    <dgm:cxn modelId="{9F75F8BB-513A-4289-A6C2-977F435A2C4B}" type="presParOf" srcId="{9E851F38-6A23-4BFF-BF55-B8CF462FE47B}" destId="{1744DA87-6018-404B-8BD5-B11D609B4502}" srcOrd="9" destOrd="0" presId="urn:microsoft.com/office/officeart/2005/8/layout/vList2"/>
    <dgm:cxn modelId="{A6C2FB16-2E01-49F3-9FC5-A51FB39264BC}" type="presParOf" srcId="{9E851F38-6A23-4BFF-BF55-B8CF462FE47B}" destId="{56CC7A93-E06A-4209-8D0C-ABF60A333BC6}" srcOrd="10" destOrd="0" presId="urn:microsoft.com/office/officeart/2005/8/layout/vList2"/>
    <dgm:cxn modelId="{0FEFA1A4-5669-4E1F-B1C1-F25809078701}" type="presParOf" srcId="{9E851F38-6A23-4BFF-BF55-B8CF462FE47B}" destId="{00529E5B-6131-42AA-A1FB-B57893855137}" srcOrd="11" destOrd="0" presId="urn:microsoft.com/office/officeart/2005/8/layout/vList2"/>
    <dgm:cxn modelId="{74930207-3AE7-4710-A4BF-0B78DA78D425}" type="presParOf" srcId="{9E851F38-6A23-4BFF-BF55-B8CF462FE47B}" destId="{6B1137A7-ADD7-478E-A233-4CAB3DF59022}" srcOrd="12" destOrd="0" presId="urn:microsoft.com/office/officeart/2005/8/layout/vList2"/>
    <dgm:cxn modelId="{593BA118-5E8F-4817-AA7F-A5446B2E24F4}" type="presParOf" srcId="{9E851F38-6A23-4BFF-BF55-B8CF462FE47B}" destId="{79E48993-0CAF-4BB4-AE12-77BF675E35A8}" srcOrd="13" destOrd="0" presId="urn:microsoft.com/office/officeart/2005/8/layout/vList2"/>
    <dgm:cxn modelId="{89A73CD2-29FD-40A9-8D3E-9C10E9A8AF93}" type="presParOf" srcId="{9E851F38-6A23-4BFF-BF55-B8CF462FE47B}" destId="{F01FD385-EC88-4AE0-822B-A7E5C0822163}" srcOrd="1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01F01A-B1DF-4086-A01C-1A7E773CBA73}">
      <dsp:nvSpPr>
        <dsp:cNvPr id="0" name=""/>
        <dsp:cNvSpPr/>
      </dsp:nvSpPr>
      <dsp:spPr>
        <a:xfrm>
          <a:off x="0" y="4688"/>
          <a:ext cx="6245265" cy="1606217"/>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9D95B94-2088-4FF1-B54E-7F9DEC9183BF}">
      <dsp:nvSpPr>
        <dsp:cNvPr id="0" name=""/>
        <dsp:cNvSpPr/>
      </dsp:nvSpPr>
      <dsp:spPr>
        <a:xfrm>
          <a:off x="485880" y="366087"/>
          <a:ext cx="884283" cy="88341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1E06766-2C46-45D3-8B79-7162A53BC2AE}">
      <dsp:nvSpPr>
        <dsp:cNvPr id="0" name=""/>
        <dsp:cNvSpPr/>
      </dsp:nvSpPr>
      <dsp:spPr>
        <a:xfrm>
          <a:off x="1856044" y="4688"/>
          <a:ext cx="4291720" cy="16077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158" tIns="170158" rIns="170158" bIns="170158" numCol="1" spcCol="1270" anchor="ctr" anchorCtr="0">
          <a:noAutofit/>
        </a:bodyPr>
        <a:lstStyle/>
        <a:p>
          <a:pPr marL="0" lvl="0" indent="0" algn="l" defTabSz="622300">
            <a:lnSpc>
              <a:spcPct val="90000"/>
            </a:lnSpc>
            <a:spcBef>
              <a:spcPct val="0"/>
            </a:spcBef>
            <a:spcAft>
              <a:spcPct val="35000"/>
            </a:spcAft>
            <a:buNone/>
          </a:pPr>
          <a:r>
            <a:rPr lang="en-US" sz="1400" kern="1200"/>
            <a:t>Field classes in Photography</a:t>
          </a:r>
        </a:p>
      </dsp:txBody>
      <dsp:txXfrm>
        <a:off x="1856044" y="4688"/>
        <a:ext cx="4291720" cy="1607787"/>
      </dsp:txXfrm>
    </dsp:sp>
    <dsp:sp modelId="{E6030229-64B2-4958-BE20-8F441FD86D26}">
      <dsp:nvSpPr>
        <dsp:cNvPr id="0" name=""/>
        <dsp:cNvSpPr/>
      </dsp:nvSpPr>
      <dsp:spPr>
        <a:xfrm>
          <a:off x="0" y="1990779"/>
          <a:ext cx="6245265" cy="1606217"/>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BDA5882-E6AD-44D6-B62A-9063BCC1AECC}">
      <dsp:nvSpPr>
        <dsp:cNvPr id="0" name=""/>
        <dsp:cNvSpPr/>
      </dsp:nvSpPr>
      <dsp:spPr>
        <a:xfrm>
          <a:off x="485880" y="2352178"/>
          <a:ext cx="884283" cy="88341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56D8783-DF5A-4D08-B997-1506747B407D}">
      <dsp:nvSpPr>
        <dsp:cNvPr id="0" name=""/>
        <dsp:cNvSpPr/>
      </dsp:nvSpPr>
      <dsp:spPr>
        <a:xfrm>
          <a:off x="1856044" y="1990779"/>
          <a:ext cx="4291720" cy="16077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158" tIns="170158" rIns="170158" bIns="170158" numCol="1" spcCol="1270" anchor="ctr" anchorCtr="0">
          <a:noAutofit/>
        </a:bodyPr>
        <a:lstStyle/>
        <a:p>
          <a:pPr marL="0" lvl="0" indent="0" algn="l" defTabSz="622300">
            <a:lnSpc>
              <a:spcPct val="90000"/>
            </a:lnSpc>
            <a:spcBef>
              <a:spcPct val="0"/>
            </a:spcBef>
            <a:spcAft>
              <a:spcPct val="35000"/>
            </a:spcAft>
            <a:buNone/>
          </a:pPr>
          <a:r>
            <a:rPr lang="en-US" sz="1400" kern="1200"/>
            <a:t>Monday, 28th of November,</a:t>
          </a:r>
        </a:p>
      </dsp:txBody>
      <dsp:txXfrm>
        <a:off x="1856044" y="1990779"/>
        <a:ext cx="4291720" cy="1607787"/>
      </dsp:txXfrm>
    </dsp:sp>
    <dsp:sp modelId="{A7F12A11-E7BF-4627-975A-7B7263F507EA}">
      <dsp:nvSpPr>
        <dsp:cNvPr id="0" name=""/>
        <dsp:cNvSpPr/>
      </dsp:nvSpPr>
      <dsp:spPr>
        <a:xfrm>
          <a:off x="0" y="3976870"/>
          <a:ext cx="6245265" cy="1606217"/>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D356C90-D701-4045-AF10-D2FC7D6E122C}">
      <dsp:nvSpPr>
        <dsp:cNvPr id="0" name=""/>
        <dsp:cNvSpPr/>
      </dsp:nvSpPr>
      <dsp:spPr>
        <a:xfrm>
          <a:off x="486355" y="4338269"/>
          <a:ext cx="884283" cy="88341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00423AA-F892-4B81-A260-F8FF6A275B00}">
      <dsp:nvSpPr>
        <dsp:cNvPr id="0" name=""/>
        <dsp:cNvSpPr/>
      </dsp:nvSpPr>
      <dsp:spPr>
        <a:xfrm>
          <a:off x="1856994" y="3976870"/>
          <a:ext cx="4291720" cy="16077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158" tIns="170158" rIns="170158" bIns="170158" numCol="1" spcCol="1270" anchor="ctr" anchorCtr="0">
          <a:noAutofit/>
        </a:bodyPr>
        <a:lstStyle/>
        <a:p>
          <a:pPr marL="0" lvl="0" indent="0" algn="l" defTabSz="622300">
            <a:lnSpc>
              <a:spcPct val="90000"/>
            </a:lnSpc>
            <a:spcBef>
              <a:spcPct val="0"/>
            </a:spcBef>
            <a:spcAft>
              <a:spcPct val="35000"/>
            </a:spcAft>
            <a:buNone/>
          </a:pPr>
          <a:r>
            <a:rPr lang="en-US" sz="1400" kern="1200" dirty="0"/>
            <a:t>Students from Graphic design, Visual Arts and Fashion design department had a field trip class with Photography 1 course at canyon “</a:t>
          </a:r>
          <a:r>
            <a:rPr lang="en-US" sz="1400" kern="1200" dirty="0" err="1"/>
            <a:t>Matka</a:t>
          </a:r>
          <a:r>
            <a:rPr lang="en-US" sz="1400" kern="1200" dirty="0"/>
            <a:t>”, with Assistant </a:t>
          </a:r>
          <a:r>
            <a:rPr lang="en-US" sz="1400" kern="1200" dirty="0" err="1"/>
            <a:t>Nazli</a:t>
          </a:r>
          <a:r>
            <a:rPr lang="en-US" sz="1400" kern="1200" dirty="0"/>
            <a:t> Can. The main purpose of today lecture was to learn the basics in composition as essential base of visuality, as well as experience with photography in nature.</a:t>
          </a:r>
        </a:p>
      </dsp:txBody>
      <dsp:txXfrm>
        <a:off x="1856994" y="3976870"/>
        <a:ext cx="4291720" cy="160778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89484B-BBE4-4640-B78F-CE58C0E98B10}">
      <dsp:nvSpPr>
        <dsp:cNvPr id="0" name=""/>
        <dsp:cNvSpPr/>
      </dsp:nvSpPr>
      <dsp:spPr>
        <a:xfrm>
          <a:off x="0" y="66196"/>
          <a:ext cx="9848088" cy="33579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Organizators:</a:t>
          </a:r>
        </a:p>
      </dsp:txBody>
      <dsp:txXfrm>
        <a:off x="16392" y="82588"/>
        <a:ext cx="9815304" cy="303006"/>
      </dsp:txXfrm>
    </dsp:sp>
    <dsp:sp modelId="{3EFA2944-36F4-4F56-B23A-D7049739C340}">
      <dsp:nvSpPr>
        <dsp:cNvPr id="0" name=""/>
        <dsp:cNvSpPr/>
      </dsp:nvSpPr>
      <dsp:spPr>
        <a:xfrm>
          <a:off x="0" y="442306"/>
          <a:ext cx="9848088" cy="33579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Students from Faculty of Art and Design</a:t>
          </a:r>
        </a:p>
      </dsp:txBody>
      <dsp:txXfrm>
        <a:off x="16392" y="458698"/>
        <a:ext cx="9815304" cy="303006"/>
      </dsp:txXfrm>
    </dsp:sp>
    <dsp:sp modelId="{139359EB-DB00-4E21-B536-4533F61CF4F6}">
      <dsp:nvSpPr>
        <dsp:cNvPr id="0" name=""/>
        <dsp:cNvSpPr/>
      </dsp:nvSpPr>
      <dsp:spPr>
        <a:xfrm>
          <a:off x="0" y="818416"/>
          <a:ext cx="9848088" cy="33579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Dean: Prof. Dr. Aleksandra Ristovska</a:t>
          </a:r>
        </a:p>
      </dsp:txBody>
      <dsp:txXfrm>
        <a:off x="16392" y="834808"/>
        <a:ext cx="9815304" cy="303006"/>
      </dsp:txXfrm>
    </dsp:sp>
    <dsp:sp modelId="{FD275A7D-F082-46D9-8305-0CC17D682CC5}">
      <dsp:nvSpPr>
        <dsp:cNvPr id="0" name=""/>
        <dsp:cNvSpPr/>
      </dsp:nvSpPr>
      <dsp:spPr>
        <a:xfrm>
          <a:off x="0" y="1194526"/>
          <a:ext cx="9848088" cy="33579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Ast. Prof. Vladimir Gjorgieski</a:t>
          </a:r>
        </a:p>
      </dsp:txBody>
      <dsp:txXfrm>
        <a:off x="16392" y="1210918"/>
        <a:ext cx="9815304" cy="303006"/>
      </dsp:txXfrm>
    </dsp:sp>
    <dsp:sp modelId="{5454381E-C89E-4CE9-96A9-0E8B3F512224}">
      <dsp:nvSpPr>
        <dsp:cNvPr id="0" name=""/>
        <dsp:cNvSpPr/>
      </dsp:nvSpPr>
      <dsp:spPr>
        <a:xfrm>
          <a:off x="0" y="1570636"/>
          <a:ext cx="9848088" cy="335790"/>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Prof. Srdzan Micic</a:t>
          </a:r>
        </a:p>
      </dsp:txBody>
      <dsp:txXfrm>
        <a:off x="16392" y="1587028"/>
        <a:ext cx="9815304" cy="303006"/>
      </dsp:txXfrm>
    </dsp:sp>
    <dsp:sp modelId="{56CC7A93-E06A-4209-8D0C-ABF60A333BC6}">
      <dsp:nvSpPr>
        <dsp:cNvPr id="0" name=""/>
        <dsp:cNvSpPr/>
      </dsp:nvSpPr>
      <dsp:spPr>
        <a:xfrm>
          <a:off x="0" y="1946746"/>
          <a:ext cx="9848088" cy="33579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Prof. Laze Tripkov</a:t>
          </a:r>
        </a:p>
      </dsp:txBody>
      <dsp:txXfrm>
        <a:off x="16392" y="1963138"/>
        <a:ext cx="9815304" cy="303006"/>
      </dsp:txXfrm>
    </dsp:sp>
    <dsp:sp modelId="{6B1137A7-ADD7-478E-A233-4CAB3DF59022}">
      <dsp:nvSpPr>
        <dsp:cNvPr id="0" name=""/>
        <dsp:cNvSpPr/>
      </dsp:nvSpPr>
      <dsp:spPr>
        <a:xfrm>
          <a:off x="0" y="2322856"/>
          <a:ext cx="9848088" cy="33579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Prof.Dr. Dzemil Bektovic</a:t>
          </a:r>
        </a:p>
      </dsp:txBody>
      <dsp:txXfrm>
        <a:off x="16392" y="2339248"/>
        <a:ext cx="9815304" cy="303006"/>
      </dsp:txXfrm>
    </dsp:sp>
    <dsp:sp modelId="{F01FD385-EC88-4AE0-822B-A7E5C0822163}">
      <dsp:nvSpPr>
        <dsp:cNvPr id="0" name=""/>
        <dsp:cNvSpPr/>
      </dsp:nvSpPr>
      <dsp:spPr>
        <a:xfrm>
          <a:off x="0" y="2698966"/>
          <a:ext cx="9848088" cy="33579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Ast. Nazli Can</a:t>
          </a:r>
        </a:p>
      </dsp:txBody>
      <dsp:txXfrm>
        <a:off x="16392" y="2715358"/>
        <a:ext cx="9815304" cy="303006"/>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CE50D0A-A4AC-4EFC-A1ED-E68AD824D6AB}" type="datetimeFigureOut">
              <a:rPr lang="en-US" smtClean="0"/>
              <a:t>4/3/2024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55DB8B7-3BB8-44D5-A139-96536D0CE257}" type="slidenum">
              <a:rPr lang="en-US" smtClean="0"/>
              <a:t>‹#›</a:t>
            </a:fld>
            <a:endParaRPr lang="en-US"/>
          </a:p>
        </p:txBody>
      </p:sp>
    </p:spTree>
    <p:extLst>
      <p:ext uri="{BB962C8B-B14F-4D97-AF65-F5344CB8AC3E}">
        <p14:creationId xmlns:p14="http://schemas.microsoft.com/office/powerpoint/2010/main" val="26829298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55DB8B7-3BB8-44D5-A139-96536D0CE257}" type="slidenum">
              <a:rPr lang="en-US" smtClean="0"/>
              <a:t>39</a:t>
            </a:fld>
            <a:endParaRPr lang="en-US"/>
          </a:p>
        </p:txBody>
      </p:sp>
    </p:spTree>
    <p:extLst>
      <p:ext uri="{BB962C8B-B14F-4D97-AF65-F5344CB8AC3E}">
        <p14:creationId xmlns:p14="http://schemas.microsoft.com/office/powerpoint/2010/main" val="2749574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49E1705A-B061-45B3-AD3F-E80F6A4C570B}" type="datetimeFigureOut">
              <a:rPr lang="en-US" smtClean="0"/>
              <a:t>4/3/2024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4BF87B-B2F4-4CF2-B04B-C4199048D6D3}" type="slidenum">
              <a:rPr lang="en-US" smtClean="0"/>
              <a:t>‹#›</a:t>
            </a:fld>
            <a:endParaRPr lang="en-US"/>
          </a:p>
        </p:txBody>
      </p:sp>
    </p:spTree>
    <p:extLst>
      <p:ext uri="{BB962C8B-B14F-4D97-AF65-F5344CB8AC3E}">
        <p14:creationId xmlns:p14="http://schemas.microsoft.com/office/powerpoint/2010/main" val="16965983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49E1705A-B061-45B3-AD3F-E80F6A4C570B}" type="datetimeFigureOut">
              <a:rPr lang="en-US" smtClean="0"/>
              <a:t>4/3/2024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4BF87B-B2F4-4CF2-B04B-C4199048D6D3}" type="slidenum">
              <a:rPr lang="en-US" smtClean="0"/>
              <a:t>‹#›</a:t>
            </a:fld>
            <a:endParaRPr lang="en-US"/>
          </a:p>
        </p:txBody>
      </p:sp>
    </p:spTree>
    <p:extLst>
      <p:ext uri="{BB962C8B-B14F-4D97-AF65-F5344CB8AC3E}">
        <p14:creationId xmlns:p14="http://schemas.microsoft.com/office/powerpoint/2010/main" val="40199357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49E1705A-B061-45B3-AD3F-E80F6A4C570B}" type="datetimeFigureOut">
              <a:rPr lang="en-US" smtClean="0"/>
              <a:t>4/3/2024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4BF87B-B2F4-4CF2-B04B-C4199048D6D3}" type="slidenum">
              <a:rPr lang="en-US" smtClean="0"/>
              <a:t>‹#›</a:t>
            </a:fld>
            <a:endParaRPr lang="en-US"/>
          </a:p>
        </p:txBody>
      </p:sp>
    </p:spTree>
    <p:extLst>
      <p:ext uri="{BB962C8B-B14F-4D97-AF65-F5344CB8AC3E}">
        <p14:creationId xmlns:p14="http://schemas.microsoft.com/office/powerpoint/2010/main" val="26499125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49E1705A-B061-45B3-AD3F-E80F6A4C570B}" type="datetimeFigureOut">
              <a:rPr lang="en-US" smtClean="0"/>
              <a:t>4/3/2024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4BF87B-B2F4-4CF2-B04B-C4199048D6D3}" type="slidenum">
              <a:rPr lang="en-US" smtClean="0"/>
              <a:t>‹#›</a:t>
            </a:fld>
            <a:endParaRPr lang="en-US"/>
          </a:p>
        </p:txBody>
      </p:sp>
    </p:spTree>
    <p:extLst>
      <p:ext uri="{BB962C8B-B14F-4D97-AF65-F5344CB8AC3E}">
        <p14:creationId xmlns:p14="http://schemas.microsoft.com/office/powerpoint/2010/main" val="29765719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49E1705A-B061-45B3-AD3F-E80F6A4C570B}" type="datetimeFigureOut">
              <a:rPr lang="en-US" smtClean="0"/>
              <a:t>4/3/2024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4BF87B-B2F4-4CF2-B04B-C4199048D6D3}" type="slidenum">
              <a:rPr lang="en-US" smtClean="0"/>
              <a:t>‹#›</a:t>
            </a:fld>
            <a:endParaRPr lang="en-US"/>
          </a:p>
        </p:txBody>
      </p:sp>
    </p:spTree>
    <p:extLst>
      <p:ext uri="{BB962C8B-B14F-4D97-AF65-F5344CB8AC3E}">
        <p14:creationId xmlns:p14="http://schemas.microsoft.com/office/powerpoint/2010/main" val="28595652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49E1705A-B061-45B3-AD3F-E80F6A4C570B}" type="datetimeFigureOut">
              <a:rPr lang="en-US" smtClean="0"/>
              <a:t>4/3/2024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94BF87B-B2F4-4CF2-B04B-C4199048D6D3}" type="slidenum">
              <a:rPr lang="en-US" smtClean="0"/>
              <a:t>‹#›</a:t>
            </a:fld>
            <a:endParaRPr lang="en-US"/>
          </a:p>
        </p:txBody>
      </p:sp>
    </p:spTree>
    <p:extLst>
      <p:ext uri="{BB962C8B-B14F-4D97-AF65-F5344CB8AC3E}">
        <p14:creationId xmlns:p14="http://schemas.microsoft.com/office/powerpoint/2010/main" val="25697442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49E1705A-B061-45B3-AD3F-E80F6A4C570B}" type="datetimeFigureOut">
              <a:rPr lang="en-US" smtClean="0"/>
              <a:t>4/3/2024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94BF87B-B2F4-4CF2-B04B-C4199048D6D3}" type="slidenum">
              <a:rPr lang="en-US" smtClean="0"/>
              <a:t>‹#›</a:t>
            </a:fld>
            <a:endParaRPr lang="en-US"/>
          </a:p>
        </p:txBody>
      </p:sp>
    </p:spTree>
    <p:extLst>
      <p:ext uri="{BB962C8B-B14F-4D97-AF65-F5344CB8AC3E}">
        <p14:creationId xmlns:p14="http://schemas.microsoft.com/office/powerpoint/2010/main" val="201391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49E1705A-B061-45B3-AD3F-E80F6A4C570B}" type="datetimeFigureOut">
              <a:rPr lang="en-US" smtClean="0"/>
              <a:t>4/3/2024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94BF87B-B2F4-4CF2-B04B-C4199048D6D3}" type="slidenum">
              <a:rPr lang="en-US" smtClean="0"/>
              <a:t>‹#›</a:t>
            </a:fld>
            <a:endParaRPr lang="en-US"/>
          </a:p>
        </p:txBody>
      </p:sp>
    </p:spTree>
    <p:extLst>
      <p:ext uri="{BB962C8B-B14F-4D97-AF65-F5344CB8AC3E}">
        <p14:creationId xmlns:p14="http://schemas.microsoft.com/office/powerpoint/2010/main" val="28150643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9E1705A-B061-45B3-AD3F-E80F6A4C570B}" type="datetimeFigureOut">
              <a:rPr lang="en-US" smtClean="0"/>
              <a:t>4/3/2024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94BF87B-B2F4-4CF2-B04B-C4199048D6D3}" type="slidenum">
              <a:rPr lang="en-US" smtClean="0"/>
              <a:t>‹#›</a:t>
            </a:fld>
            <a:endParaRPr lang="en-US"/>
          </a:p>
        </p:txBody>
      </p:sp>
    </p:spTree>
    <p:extLst>
      <p:ext uri="{BB962C8B-B14F-4D97-AF65-F5344CB8AC3E}">
        <p14:creationId xmlns:p14="http://schemas.microsoft.com/office/powerpoint/2010/main" val="42328943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49E1705A-B061-45B3-AD3F-E80F6A4C570B}" type="datetimeFigureOut">
              <a:rPr lang="en-US" smtClean="0"/>
              <a:t>4/3/2024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94BF87B-B2F4-4CF2-B04B-C4199048D6D3}" type="slidenum">
              <a:rPr lang="en-US" smtClean="0"/>
              <a:t>‹#›</a:t>
            </a:fld>
            <a:endParaRPr lang="en-US"/>
          </a:p>
        </p:txBody>
      </p:sp>
    </p:spTree>
    <p:extLst>
      <p:ext uri="{BB962C8B-B14F-4D97-AF65-F5344CB8AC3E}">
        <p14:creationId xmlns:p14="http://schemas.microsoft.com/office/powerpoint/2010/main" val="26762743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49E1705A-B061-45B3-AD3F-E80F6A4C570B}" type="datetimeFigureOut">
              <a:rPr lang="en-US" smtClean="0"/>
              <a:t>4/3/2024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94BF87B-B2F4-4CF2-B04B-C4199048D6D3}" type="slidenum">
              <a:rPr lang="en-US" smtClean="0"/>
              <a:t>‹#›</a:t>
            </a:fld>
            <a:endParaRPr lang="en-US"/>
          </a:p>
        </p:txBody>
      </p:sp>
    </p:spTree>
    <p:extLst>
      <p:ext uri="{BB962C8B-B14F-4D97-AF65-F5344CB8AC3E}">
        <p14:creationId xmlns:p14="http://schemas.microsoft.com/office/powerpoint/2010/main" val="21339701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E1705A-B061-45B3-AD3F-E80F6A4C570B}" type="datetimeFigureOut">
              <a:rPr lang="en-US" smtClean="0"/>
              <a:t>4/3/2024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94BF87B-B2F4-4CF2-B04B-C4199048D6D3}" type="slidenum">
              <a:rPr lang="en-US" smtClean="0"/>
              <a:t>‹#›</a:t>
            </a:fld>
            <a:endParaRPr lang="en-US"/>
          </a:p>
        </p:txBody>
      </p:sp>
    </p:spTree>
    <p:extLst>
      <p:ext uri="{BB962C8B-B14F-4D97-AF65-F5344CB8AC3E}">
        <p14:creationId xmlns:p14="http://schemas.microsoft.com/office/powerpoint/2010/main" val="221191342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slideLayout" Target="../slideLayouts/slideLayout2.xml"/><Relationship Id="rId5" Type="http://schemas.openxmlformats.org/officeDocument/2006/relationships/image" Target="../media/image35.jpg"/><Relationship Id="rId4" Type="http://schemas.openxmlformats.org/officeDocument/2006/relationships/image" Target="../media/image34.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7.jpeg"/><Relationship Id="rId7" Type="http://schemas.openxmlformats.org/officeDocument/2006/relationships/image" Target="../media/image41.jpeg"/><Relationship Id="rId2" Type="http://schemas.openxmlformats.org/officeDocument/2006/relationships/image" Target="../media/image36.jpeg"/><Relationship Id="rId1" Type="http://schemas.openxmlformats.org/officeDocument/2006/relationships/slideLayout" Target="../slideLayouts/slideLayout2.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eg"/><Relationship Id="rId1" Type="http://schemas.openxmlformats.org/officeDocument/2006/relationships/slideLayout" Target="../slideLayouts/slideLayout2.xml"/><Relationship Id="rId5" Type="http://schemas.openxmlformats.org/officeDocument/2006/relationships/image" Target="../media/image45.jpg"/><Relationship Id="rId4" Type="http://schemas.openxmlformats.org/officeDocument/2006/relationships/image" Target="../media/image44.jpg"/></Relationships>
</file>

<file path=ppt/slides/_rels/slide16.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0.jpg"/><Relationship Id="rId1" Type="http://schemas.openxmlformats.org/officeDocument/2006/relationships/slideLayout" Target="../slideLayouts/slideLayout2.xml"/><Relationship Id="rId5" Type="http://schemas.openxmlformats.org/officeDocument/2006/relationships/image" Target="../media/image53.jpg"/><Relationship Id="rId4" Type="http://schemas.openxmlformats.org/officeDocument/2006/relationships/image" Target="../media/image52.jpg"/></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5.sv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56.jpg"/><Relationship Id="rId1" Type="http://schemas.openxmlformats.org/officeDocument/2006/relationships/slideLayout" Target="../slideLayouts/slideLayout2.xml"/><Relationship Id="rId6" Type="http://schemas.openxmlformats.org/officeDocument/2006/relationships/image" Target="../media/image60.jpg"/><Relationship Id="rId5" Type="http://schemas.openxmlformats.org/officeDocument/2006/relationships/image" Target="../media/image59.jpg"/><Relationship Id="rId4" Type="http://schemas.openxmlformats.org/officeDocument/2006/relationships/image" Target="../media/image58.jpg"/></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3.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image" Target="../media/image67.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2.xml"/><Relationship Id="rId4" Type="http://schemas.openxmlformats.org/officeDocument/2006/relationships/image" Target="../media/image71.jpeg"/></Relationships>
</file>

<file path=ppt/slides/_rels/slide26.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79.jpg"/><Relationship Id="rId3" Type="http://schemas.openxmlformats.org/officeDocument/2006/relationships/image" Target="../media/image74.jpg"/><Relationship Id="rId7" Type="http://schemas.openxmlformats.org/officeDocument/2006/relationships/image" Target="../media/image78.jpg"/><Relationship Id="rId2" Type="http://schemas.openxmlformats.org/officeDocument/2006/relationships/image" Target="../media/image73.jpg"/><Relationship Id="rId1" Type="http://schemas.openxmlformats.org/officeDocument/2006/relationships/slideLayout" Target="../slideLayouts/slideLayout2.xml"/><Relationship Id="rId6" Type="http://schemas.openxmlformats.org/officeDocument/2006/relationships/image" Target="../media/image77.jpg"/><Relationship Id="rId11" Type="http://schemas.openxmlformats.org/officeDocument/2006/relationships/image" Target="../media/image82.jpg"/><Relationship Id="rId5" Type="http://schemas.openxmlformats.org/officeDocument/2006/relationships/image" Target="../media/image76.jpg"/><Relationship Id="rId10" Type="http://schemas.openxmlformats.org/officeDocument/2006/relationships/image" Target="../media/image81.jpg"/><Relationship Id="rId4" Type="http://schemas.openxmlformats.org/officeDocument/2006/relationships/image" Target="../media/image75.jpg"/><Relationship Id="rId9" Type="http://schemas.openxmlformats.org/officeDocument/2006/relationships/image" Target="../media/image80.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png"/><Relationship Id="rId1" Type="http://schemas.openxmlformats.org/officeDocument/2006/relationships/slideLayout" Target="../slideLayouts/slideLayout2.xml"/><Relationship Id="rId5" Type="http://schemas.openxmlformats.org/officeDocument/2006/relationships/image" Target="../media/image86.jpeg"/><Relationship Id="rId4" Type="http://schemas.openxmlformats.org/officeDocument/2006/relationships/image" Target="../media/image85.jpeg"/></Relationships>
</file>

<file path=ppt/slides/_rels/slide3.xml.rels><?xml version="1.0" encoding="UTF-8" standalone="yes"?>
<Relationships xmlns="http://schemas.openxmlformats.org/package/2006/relationships"><Relationship Id="rId8" Type="http://schemas.openxmlformats.org/officeDocument/2006/relationships/image" Target="../media/image8.jpg"/><Relationship Id="rId3" Type="http://schemas.openxmlformats.org/officeDocument/2006/relationships/image" Target="../media/image3.jpg"/><Relationship Id="rId7" Type="http://schemas.openxmlformats.org/officeDocument/2006/relationships/image" Target="../media/image7.jpg"/><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6.jpg"/><Relationship Id="rId5" Type="http://schemas.openxmlformats.org/officeDocument/2006/relationships/image" Target="../media/image5.jpg"/><Relationship Id="rId4" Type="http://schemas.openxmlformats.org/officeDocument/2006/relationships/image" Target="../media/image4.jpg"/><Relationship Id="rId9" Type="http://schemas.openxmlformats.org/officeDocument/2006/relationships/image" Target="../media/image9.jpg"/></Relationships>
</file>

<file path=ppt/slides/_rels/slide30.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image" Target="../media/image87.jpg"/><Relationship Id="rId1" Type="http://schemas.openxmlformats.org/officeDocument/2006/relationships/slideLayout" Target="../slideLayouts/slideLayout2.xml"/><Relationship Id="rId5" Type="http://schemas.openxmlformats.org/officeDocument/2006/relationships/image" Target="../media/image90.jpg"/><Relationship Id="rId4" Type="http://schemas.openxmlformats.org/officeDocument/2006/relationships/image" Target="../media/image89.jpg"/></Relationships>
</file>

<file path=ppt/slides/_rels/slide31.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image" Target="../media/image91.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image" Target="../media/image94.jpg"/><Relationship Id="rId1" Type="http://schemas.openxmlformats.org/officeDocument/2006/relationships/slideLayout" Target="../slideLayouts/slideLayout2.xml"/><Relationship Id="rId4" Type="http://schemas.openxmlformats.org/officeDocument/2006/relationships/image" Target="../media/image96.jpg"/></Relationships>
</file>

<file path=ppt/slides/_rels/slide34.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99.jpeg"/><Relationship Id="rId7" Type="http://schemas.openxmlformats.org/officeDocument/2006/relationships/image" Target="../media/image103.jpeg"/><Relationship Id="rId2" Type="http://schemas.openxmlformats.org/officeDocument/2006/relationships/image" Target="../media/image98.jpeg"/><Relationship Id="rId1" Type="http://schemas.openxmlformats.org/officeDocument/2006/relationships/slideLayout" Target="../slideLayouts/slideLayout2.xml"/><Relationship Id="rId6" Type="http://schemas.openxmlformats.org/officeDocument/2006/relationships/image" Target="../media/image102.jpeg"/><Relationship Id="rId5" Type="http://schemas.openxmlformats.org/officeDocument/2006/relationships/image" Target="../media/image101.jpeg"/><Relationship Id="rId4" Type="http://schemas.openxmlformats.org/officeDocument/2006/relationships/image" Target="../media/image100.jpeg"/></Relationships>
</file>

<file path=ppt/slides/_rels/slide36.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06.jpg"/><Relationship Id="rId7" Type="http://schemas.openxmlformats.org/officeDocument/2006/relationships/image" Target="../media/image110.jpg"/><Relationship Id="rId2" Type="http://schemas.openxmlformats.org/officeDocument/2006/relationships/image" Target="../media/image105.jpg"/><Relationship Id="rId1" Type="http://schemas.openxmlformats.org/officeDocument/2006/relationships/slideLayout" Target="../slideLayouts/slideLayout2.xml"/><Relationship Id="rId6" Type="http://schemas.openxmlformats.org/officeDocument/2006/relationships/image" Target="../media/image109.jpg"/><Relationship Id="rId5" Type="http://schemas.openxmlformats.org/officeDocument/2006/relationships/image" Target="../media/image108.jpg"/><Relationship Id="rId4" Type="http://schemas.openxmlformats.org/officeDocument/2006/relationships/image" Target="../media/image107.jpg"/></Relationships>
</file>

<file path=ppt/slides/_rels/slide38.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8" Type="http://schemas.openxmlformats.org/officeDocument/2006/relationships/image" Target="../media/image117.jpg"/><Relationship Id="rId3" Type="http://schemas.openxmlformats.org/officeDocument/2006/relationships/image" Target="../media/image112.jpg"/><Relationship Id="rId7" Type="http://schemas.openxmlformats.org/officeDocument/2006/relationships/image" Target="../media/image116.jp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15.jpg"/><Relationship Id="rId5" Type="http://schemas.openxmlformats.org/officeDocument/2006/relationships/image" Target="../media/image114.jpg"/><Relationship Id="rId4" Type="http://schemas.openxmlformats.org/officeDocument/2006/relationships/image" Target="../media/image113.jpg"/></Relationships>
</file>

<file path=ppt/slides/_rels/slide4.xml.rels><?xml version="1.0" encoding="UTF-8" standalone="yes"?>
<Relationships xmlns="http://schemas.openxmlformats.org/package/2006/relationships"><Relationship Id="rId8" Type="http://schemas.openxmlformats.org/officeDocument/2006/relationships/image" Target="../media/image12.jpg"/><Relationship Id="rId3" Type="http://schemas.openxmlformats.org/officeDocument/2006/relationships/image" Target="../media/image4.jpg"/><Relationship Id="rId7" Type="http://schemas.openxmlformats.org/officeDocument/2006/relationships/image" Target="../media/image9.jpg"/><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image" Target="../media/image5.jpg"/><Relationship Id="rId5" Type="http://schemas.openxmlformats.org/officeDocument/2006/relationships/image" Target="../media/image11.jpg"/><Relationship Id="rId4" Type="http://schemas.openxmlformats.org/officeDocument/2006/relationships/image" Target="../media/image10.jpg"/><Relationship Id="rId9" Type="http://schemas.openxmlformats.org/officeDocument/2006/relationships/image" Target="../media/image7.jpg"/></Relationships>
</file>

<file path=ppt/slides/_rels/slide40.xml.rels><?xml version="1.0" encoding="UTF-8" standalone="yes"?>
<Relationships xmlns="http://schemas.openxmlformats.org/package/2006/relationships"><Relationship Id="rId8" Type="http://schemas.openxmlformats.org/officeDocument/2006/relationships/image" Target="../media/image123.jpg"/><Relationship Id="rId3" Type="http://schemas.openxmlformats.org/officeDocument/2006/relationships/image" Target="../media/image118.jpg"/><Relationship Id="rId7" Type="http://schemas.openxmlformats.org/officeDocument/2006/relationships/image" Target="../media/image122.jpg"/><Relationship Id="rId2" Type="http://schemas.openxmlformats.org/officeDocument/2006/relationships/hyperlink" Target="https://www.facebook.com/hashtag/leavetrace?__eep__=6&amp;__cft__%5b0%5d=AZWPtWgPxadU1JJidxLPD_hw9iIcQxEdIezTrSABxYgcDViZuD2bhzaGTT1_zYnG1sRmVaDCJpiXxEBVEVIAX4vEvXj58H6eBap3MCWHKZWgA4nXsAUD1lRnHAjDX8Aosm7v9ClLkfQG_1h-kY9IAxMKB2o38N93G0OFsTKbRD6ZLZbwrtSMjO6EQGENTnUjGaBdmE_KQHVyuEeGdP7TxHDf&amp;__tn__=*NK-y-R" TargetMode="External"/><Relationship Id="rId1" Type="http://schemas.openxmlformats.org/officeDocument/2006/relationships/slideLayout" Target="../slideLayouts/slideLayout2.xml"/><Relationship Id="rId6" Type="http://schemas.openxmlformats.org/officeDocument/2006/relationships/image" Target="../media/image121.jpg"/><Relationship Id="rId5" Type="http://schemas.openxmlformats.org/officeDocument/2006/relationships/image" Target="../media/image120.jpg"/><Relationship Id="rId4" Type="http://schemas.openxmlformats.org/officeDocument/2006/relationships/image" Target="../media/image119.jpg"/><Relationship Id="rId9" Type="http://schemas.openxmlformats.org/officeDocument/2006/relationships/image" Target="../media/image124.jpg"/></Relationships>
</file>

<file path=ppt/slides/_rels/slide41.xml.rels><?xml version="1.0" encoding="UTF-8" standalone="yes"?>
<Relationships xmlns="http://schemas.openxmlformats.org/package/2006/relationships"><Relationship Id="rId8" Type="http://schemas.openxmlformats.org/officeDocument/2006/relationships/image" Target="../media/image131.jpg"/><Relationship Id="rId13" Type="http://schemas.openxmlformats.org/officeDocument/2006/relationships/image" Target="../media/image136.jpg"/><Relationship Id="rId3" Type="http://schemas.openxmlformats.org/officeDocument/2006/relationships/image" Target="../media/image126.jpg"/><Relationship Id="rId7" Type="http://schemas.openxmlformats.org/officeDocument/2006/relationships/image" Target="../media/image130.jpg"/><Relationship Id="rId12" Type="http://schemas.openxmlformats.org/officeDocument/2006/relationships/image" Target="../media/image135.jpg"/><Relationship Id="rId2" Type="http://schemas.openxmlformats.org/officeDocument/2006/relationships/image" Target="../media/image125.jpg"/><Relationship Id="rId1" Type="http://schemas.openxmlformats.org/officeDocument/2006/relationships/slideLayout" Target="../slideLayouts/slideLayout2.xml"/><Relationship Id="rId6" Type="http://schemas.openxmlformats.org/officeDocument/2006/relationships/image" Target="../media/image129.jpg"/><Relationship Id="rId11" Type="http://schemas.openxmlformats.org/officeDocument/2006/relationships/image" Target="../media/image134.jpg"/><Relationship Id="rId5" Type="http://schemas.openxmlformats.org/officeDocument/2006/relationships/image" Target="../media/image128.jpg"/><Relationship Id="rId10" Type="http://schemas.openxmlformats.org/officeDocument/2006/relationships/image" Target="../media/image133.jpg"/><Relationship Id="rId4" Type="http://schemas.openxmlformats.org/officeDocument/2006/relationships/image" Target="../media/image127.jpg"/><Relationship Id="rId9" Type="http://schemas.openxmlformats.org/officeDocument/2006/relationships/image" Target="../media/image132.jpg"/></Relationships>
</file>

<file path=ppt/slides/_rels/slide42.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39.jpg"/><Relationship Id="rId7" Type="http://schemas.openxmlformats.org/officeDocument/2006/relationships/image" Target="../media/image143.jpg"/><Relationship Id="rId2" Type="http://schemas.openxmlformats.org/officeDocument/2006/relationships/image" Target="../media/image138.png"/><Relationship Id="rId1" Type="http://schemas.openxmlformats.org/officeDocument/2006/relationships/slideLayout" Target="../slideLayouts/slideLayout2.xml"/><Relationship Id="rId6" Type="http://schemas.openxmlformats.org/officeDocument/2006/relationships/image" Target="../media/image142.jpg"/><Relationship Id="rId5" Type="http://schemas.openxmlformats.org/officeDocument/2006/relationships/image" Target="../media/image141.jpg"/><Relationship Id="rId4" Type="http://schemas.openxmlformats.org/officeDocument/2006/relationships/image" Target="../media/image140.jpg"/></Relationships>
</file>

<file path=ppt/slides/_rels/slide4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xml.rels><?xml version="1.0" encoding="UTF-8" standalone="yes"?>
<Relationships xmlns="http://schemas.openxmlformats.org/package/2006/relationships"><Relationship Id="rId8" Type="http://schemas.openxmlformats.org/officeDocument/2006/relationships/image" Target="../media/image19.jpg"/><Relationship Id="rId3" Type="http://schemas.openxmlformats.org/officeDocument/2006/relationships/image" Target="../media/image14.jpg"/><Relationship Id="rId7" Type="http://schemas.openxmlformats.org/officeDocument/2006/relationships/image" Target="../media/image18.jpg"/><Relationship Id="rId2" Type="http://schemas.openxmlformats.org/officeDocument/2006/relationships/image" Target="../media/image13.jpg"/><Relationship Id="rId1" Type="http://schemas.openxmlformats.org/officeDocument/2006/relationships/slideLayout" Target="../slideLayouts/slideLayout2.xml"/><Relationship Id="rId6" Type="http://schemas.openxmlformats.org/officeDocument/2006/relationships/image" Target="../media/image17.jpg"/><Relationship Id="rId5" Type="http://schemas.openxmlformats.org/officeDocument/2006/relationships/image" Target="../media/image16.jpg"/><Relationship Id="rId4" Type="http://schemas.openxmlformats.org/officeDocument/2006/relationships/image" Target="../media/image15.jpg"/></Relationships>
</file>

<file path=ppt/slides/_rels/slide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2.xml"/><Relationship Id="rId6" Type="http://schemas.openxmlformats.org/officeDocument/2006/relationships/image" Target="../media/image25.jpg"/><Relationship Id="rId5" Type="http://schemas.openxmlformats.org/officeDocument/2006/relationships/image" Target="../media/image24.jpg"/><Relationship Id="rId4" Type="http://schemas.openxmlformats.org/officeDocument/2006/relationships/image" Target="../media/image23.jpg"/></Relationships>
</file>

<file path=ppt/slides/_rels/slide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2.xml"/><Relationship Id="rId6" Type="http://schemas.openxmlformats.org/officeDocument/2006/relationships/image" Target="../media/image31.jpg"/><Relationship Id="rId5" Type="http://schemas.openxmlformats.org/officeDocument/2006/relationships/image" Target="../media/image30.jpg"/><Relationship Id="rId4" Type="http://schemas.openxmlformats.org/officeDocument/2006/relationships/image" Target="../media/image29.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E24A40-74D5-4A8A-94BA-C1EEBE8F7565}"/>
              </a:ext>
            </a:extLst>
          </p:cNvPr>
          <p:cNvSpPr>
            <a:spLocks noGrp="1"/>
          </p:cNvSpPr>
          <p:nvPr>
            <p:ph type="ctrTitle"/>
          </p:nvPr>
        </p:nvSpPr>
        <p:spPr>
          <a:xfrm>
            <a:off x="762000" y="4865790"/>
            <a:ext cx="6855758" cy="1218708"/>
          </a:xfrm>
        </p:spPr>
        <p:txBody>
          <a:bodyPr anchor="t">
            <a:normAutofit/>
          </a:bodyPr>
          <a:lstStyle/>
          <a:p>
            <a:pPr algn="l"/>
            <a:r>
              <a:rPr lang="en-US" sz="2800">
                <a:latin typeface="Calibri" panose="020F0502020204030204" pitchFamily="34" charset="0"/>
                <a:ea typeface="Calibri" panose="020F0502020204030204" pitchFamily="34" charset="0"/>
                <a:cs typeface="Calibri" panose="020F0502020204030204" pitchFamily="34" charset="0"/>
              </a:rPr>
              <a:t>2022/2023 ACADEMIC YEAR</a:t>
            </a:r>
            <a:br>
              <a:rPr lang="en-US" sz="2800">
                <a:latin typeface="Calibri" panose="020F0502020204030204" pitchFamily="34" charset="0"/>
                <a:ea typeface="Calibri" panose="020F0502020204030204" pitchFamily="34" charset="0"/>
                <a:cs typeface="Calibri" panose="020F0502020204030204" pitchFamily="34" charset="0"/>
              </a:rPr>
            </a:br>
            <a:r>
              <a:rPr lang="en-US" sz="2800">
                <a:latin typeface="Calibri" panose="020F0502020204030204" pitchFamily="34" charset="0"/>
                <a:ea typeface="Calibri" panose="020F0502020204030204" pitchFamily="34" charset="0"/>
                <a:cs typeface="Calibri" panose="020F0502020204030204" pitchFamily="34" charset="0"/>
              </a:rPr>
              <a:t>FACULTY OF ART AND DESIGN YEARLY REPORT</a:t>
            </a:r>
            <a:endParaRPr lang="en-US" sz="2800"/>
          </a:p>
        </p:txBody>
      </p:sp>
    </p:spTree>
    <p:extLst>
      <p:ext uri="{BB962C8B-B14F-4D97-AF65-F5344CB8AC3E}">
        <p14:creationId xmlns:p14="http://schemas.microsoft.com/office/powerpoint/2010/main" val="25456639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66C1BC49-FE34-5574-D272-4FB6A61F3830}"/>
              </a:ext>
            </a:extLst>
          </p:cNvPr>
          <p:cNvSpPr>
            <a:spLocks noGrp="1"/>
          </p:cNvSpPr>
          <p:nvPr>
            <p:ph idx="1"/>
          </p:nvPr>
        </p:nvSpPr>
        <p:spPr>
          <a:xfrm>
            <a:off x="838200" y="339365"/>
            <a:ext cx="10515600" cy="5837598"/>
          </a:xfrm>
        </p:spPr>
        <p:txBody>
          <a:bodyPr>
            <a:normAutofit/>
          </a:bodyPr>
          <a:lstStyle/>
          <a:p>
            <a:pPr algn="just"/>
            <a:r>
              <a:rPr lang="en-US"/>
              <a:t>Humanitarian exhibition</a:t>
            </a:r>
          </a:p>
          <a:p>
            <a:pPr algn="just"/>
            <a:endParaRPr lang="en-US"/>
          </a:p>
          <a:p>
            <a:pPr algn="just"/>
            <a:r>
              <a:rPr lang="en-US"/>
              <a:t>After the tragic earthquake in Turkey, 08.02.2023, the International Balkan University and the Faculty of Art and Design organized a humanitarian sales exhibition through which artists donated their work of art and, through the purchase of a work of art by the visitors, a donation was made to those who needed it most at the moment.</a:t>
            </a:r>
          </a:p>
          <a:p>
            <a:pPr algn="just"/>
            <a:endParaRPr lang="en-US"/>
          </a:p>
          <a:p>
            <a:pPr algn="just"/>
            <a:r>
              <a:rPr lang="en-US"/>
              <a:t>This exhibition is inspiring action and building support for humanitarian causes. It is an opportunity for individuals and the public to come together, share their experiences, and work together to create a better world for all. All of the collected funds were donated for the families hit by the earthquake.</a:t>
            </a:r>
          </a:p>
          <a:p>
            <a:endParaRPr lang="en-US" dirty="0"/>
          </a:p>
        </p:txBody>
      </p:sp>
    </p:spTree>
    <p:extLst>
      <p:ext uri="{BB962C8B-B14F-4D97-AF65-F5344CB8AC3E}">
        <p14:creationId xmlns:p14="http://schemas.microsoft.com/office/powerpoint/2010/main" val="22527714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2">
            <a:extLst>
              <a:ext uri="{FF2B5EF4-FFF2-40B4-BE49-F238E27FC236}">
                <a16:creationId xmlns:a16="http://schemas.microsoft.com/office/drawing/2014/main" id="{928F64C6-FE22-4FC1-A763-DFCC514811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261224" y="4577975"/>
            <a:ext cx="7539349" cy="1899827"/>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2573E1C-9CDA-4F33-B1AC-4DEC6A6F096C}"/>
              </a:ext>
            </a:extLst>
          </p:cNvPr>
          <p:cNvSpPr>
            <a:spLocks noGrp="1"/>
          </p:cNvSpPr>
          <p:nvPr>
            <p:ph type="title"/>
          </p:nvPr>
        </p:nvSpPr>
        <p:spPr>
          <a:xfrm>
            <a:off x="4603468" y="4741948"/>
            <a:ext cx="6829520" cy="862031"/>
          </a:xfrm>
        </p:spPr>
        <p:txBody>
          <a:bodyPr vert="horz" lIns="91440" tIns="45720" rIns="91440" bIns="45720" rtlCol="0" anchor="b">
            <a:normAutofit/>
          </a:bodyPr>
          <a:lstStyle/>
          <a:p>
            <a:r>
              <a:rPr lang="en-US" sz="2800" b="1" kern="1200">
                <a:solidFill>
                  <a:srgbClr val="FFFFFF"/>
                </a:solidFill>
                <a:latin typeface="+mj-lt"/>
                <a:ea typeface="+mj-ea"/>
                <a:cs typeface="+mj-cs"/>
              </a:rPr>
              <a:t>HUMANITATIAN EXHIBITION</a:t>
            </a:r>
            <a:br>
              <a:rPr lang="en-US" sz="2800" kern="1200">
                <a:solidFill>
                  <a:srgbClr val="FFFFFF"/>
                </a:solidFill>
                <a:latin typeface="+mj-lt"/>
                <a:ea typeface="+mj-ea"/>
                <a:cs typeface="+mj-cs"/>
              </a:rPr>
            </a:br>
            <a:endParaRPr lang="en-US" sz="2800" kern="1200">
              <a:solidFill>
                <a:srgbClr val="FFFFFF"/>
              </a:solidFill>
              <a:latin typeface="+mj-lt"/>
              <a:ea typeface="+mj-ea"/>
              <a:cs typeface="+mj-cs"/>
            </a:endParaRPr>
          </a:p>
        </p:txBody>
      </p:sp>
      <p:pic>
        <p:nvPicPr>
          <p:cNvPr id="6" name="Picture Placeholder 17">
            <a:extLst>
              <a:ext uri="{FF2B5EF4-FFF2-40B4-BE49-F238E27FC236}">
                <a16:creationId xmlns:a16="http://schemas.microsoft.com/office/drawing/2014/main" id="{16F72996-712A-4ECD-9C43-F796989DD419}"/>
              </a:ext>
            </a:extLst>
          </p:cNvPr>
          <p:cNvPicPr>
            <a:picLocks noChangeAspect="1"/>
          </p:cNvPicPr>
          <p:nvPr/>
        </p:nvPicPr>
        <p:blipFill rotWithShape="1">
          <a:blip r:embed="rId2"/>
          <a:srcRect l="19339" r="19071" b="-1"/>
          <a:stretch/>
        </p:blipFill>
        <p:spPr>
          <a:xfrm>
            <a:off x="307840" y="321732"/>
            <a:ext cx="3793472" cy="4111323"/>
          </a:xfrm>
          <a:prstGeom prst="rect">
            <a:avLst/>
          </a:prstGeom>
        </p:spPr>
      </p:pic>
      <p:pic>
        <p:nvPicPr>
          <p:cNvPr id="7" name="Picture Placeholder 21">
            <a:extLst>
              <a:ext uri="{FF2B5EF4-FFF2-40B4-BE49-F238E27FC236}">
                <a16:creationId xmlns:a16="http://schemas.microsoft.com/office/drawing/2014/main" id="{1E35F3CB-48C8-49AC-B924-E5BD031A3274}"/>
              </a:ext>
            </a:extLst>
          </p:cNvPr>
          <p:cNvPicPr>
            <a:picLocks noChangeAspect="1"/>
          </p:cNvPicPr>
          <p:nvPr/>
        </p:nvPicPr>
        <p:blipFill rotWithShape="1">
          <a:blip r:embed="rId3"/>
          <a:srcRect t="15983" r="1" b="13427"/>
          <a:stretch/>
        </p:blipFill>
        <p:spPr>
          <a:xfrm>
            <a:off x="4194959" y="321734"/>
            <a:ext cx="3797570" cy="2010551"/>
          </a:xfrm>
          <a:prstGeom prst="rect">
            <a:avLst/>
          </a:prstGeom>
        </p:spPr>
      </p:pic>
      <p:pic>
        <p:nvPicPr>
          <p:cNvPr id="4" name="Picture Placeholder 6">
            <a:extLst>
              <a:ext uri="{FF2B5EF4-FFF2-40B4-BE49-F238E27FC236}">
                <a16:creationId xmlns:a16="http://schemas.microsoft.com/office/drawing/2014/main" id="{F71605C3-1AEC-4200-AD04-02177338926F}"/>
              </a:ext>
            </a:extLst>
          </p:cNvPr>
          <p:cNvPicPr>
            <a:picLocks noChangeAspect="1"/>
          </p:cNvPicPr>
          <p:nvPr/>
        </p:nvPicPr>
        <p:blipFill rotWithShape="1">
          <a:blip r:embed="rId4"/>
          <a:srcRect t="1328" r="1" b="19170"/>
          <a:stretch/>
        </p:blipFill>
        <p:spPr>
          <a:xfrm>
            <a:off x="4190180" y="2422097"/>
            <a:ext cx="3794760" cy="2013804"/>
          </a:xfrm>
          <a:prstGeom prst="rect">
            <a:avLst/>
          </a:prstGeom>
        </p:spPr>
      </p:pic>
      <p:pic>
        <p:nvPicPr>
          <p:cNvPr id="5" name="Picture Placeholder 13">
            <a:extLst>
              <a:ext uri="{FF2B5EF4-FFF2-40B4-BE49-F238E27FC236}">
                <a16:creationId xmlns:a16="http://schemas.microsoft.com/office/drawing/2014/main" id="{25A3A9EF-B3FB-4F69-8DE1-29953CF52A88}"/>
              </a:ext>
            </a:extLst>
          </p:cNvPr>
          <p:cNvPicPr>
            <a:picLocks noChangeAspect="1"/>
          </p:cNvPicPr>
          <p:nvPr/>
        </p:nvPicPr>
        <p:blipFill rotWithShape="1">
          <a:blip r:embed="rId5"/>
          <a:srcRect l="17598" r="20738" b="-1"/>
          <a:stretch/>
        </p:blipFill>
        <p:spPr>
          <a:xfrm>
            <a:off x="8086176" y="321733"/>
            <a:ext cx="3797984" cy="4111321"/>
          </a:xfrm>
          <a:prstGeom prst="rect">
            <a:avLst/>
          </a:prstGeom>
        </p:spPr>
      </p:pic>
      <p:pic>
        <p:nvPicPr>
          <p:cNvPr id="8" name="Picture Placeholder 23">
            <a:extLst>
              <a:ext uri="{FF2B5EF4-FFF2-40B4-BE49-F238E27FC236}">
                <a16:creationId xmlns:a16="http://schemas.microsoft.com/office/drawing/2014/main" id="{A8D1110F-F2F0-4722-A0B6-97185975F6F3}"/>
              </a:ext>
            </a:extLst>
          </p:cNvPr>
          <p:cNvPicPr>
            <a:picLocks noChangeAspect="1"/>
          </p:cNvPicPr>
          <p:nvPr/>
        </p:nvPicPr>
        <p:blipFill rotWithShape="1">
          <a:blip r:embed="rId4"/>
          <a:srcRect t="1392" r="1" b="19234"/>
          <a:stretch/>
        </p:blipFill>
        <p:spPr>
          <a:xfrm>
            <a:off x="307840" y="4525715"/>
            <a:ext cx="3794760" cy="2010551"/>
          </a:xfrm>
          <a:prstGeom prst="rect">
            <a:avLst/>
          </a:prstGeom>
        </p:spPr>
      </p:pic>
      <p:cxnSp>
        <p:nvCxnSpPr>
          <p:cNvPr id="14" name="Straight Connector 14">
            <a:extLst>
              <a:ext uri="{FF2B5EF4-FFF2-40B4-BE49-F238E27FC236}">
                <a16:creationId xmlns:a16="http://schemas.microsoft.com/office/drawing/2014/main" id="{5C34627B-48E6-4F4D-B843-97717A86B49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19934" y="5694097"/>
            <a:ext cx="54864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66256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6B928A-3849-417D-9D41-0F4A86C6EFBE}"/>
              </a:ext>
            </a:extLst>
          </p:cNvPr>
          <p:cNvSpPr>
            <a:spLocks noGrp="1"/>
          </p:cNvSpPr>
          <p:nvPr>
            <p:ph type="title"/>
          </p:nvPr>
        </p:nvSpPr>
        <p:spPr>
          <a:xfrm>
            <a:off x="762000" y="1138266"/>
            <a:ext cx="9738257" cy="1107126"/>
          </a:xfrm>
        </p:spPr>
        <p:txBody>
          <a:bodyPr anchor="t">
            <a:normAutofit/>
          </a:bodyPr>
          <a:lstStyle/>
          <a:p>
            <a:r>
              <a:rPr lang="en-US" sz="3200" b="1"/>
              <a:t>ANNUAL STUDENT EXHIBITION</a:t>
            </a:r>
          </a:p>
        </p:txBody>
      </p:sp>
      <p:sp>
        <p:nvSpPr>
          <p:cNvPr id="3" name="Content Placeholder 2">
            <a:extLst>
              <a:ext uri="{FF2B5EF4-FFF2-40B4-BE49-F238E27FC236}">
                <a16:creationId xmlns:a16="http://schemas.microsoft.com/office/drawing/2014/main" id="{CEDAA954-83B9-44F3-A324-BA9510FCAA10}"/>
              </a:ext>
            </a:extLst>
          </p:cNvPr>
          <p:cNvSpPr>
            <a:spLocks noGrp="1"/>
          </p:cNvSpPr>
          <p:nvPr>
            <p:ph idx="1"/>
          </p:nvPr>
        </p:nvSpPr>
        <p:spPr>
          <a:xfrm>
            <a:off x="2202980" y="2400300"/>
            <a:ext cx="7786039" cy="3661993"/>
          </a:xfrm>
        </p:spPr>
        <p:txBody>
          <a:bodyPr/>
          <a:lstStyle/>
          <a:p>
            <a:pPr marL="169164" indent="-169164" algn="just" defTabSz="676656" eaLnBrk="0" fontAlgn="base" hangingPunct="0">
              <a:lnSpc>
                <a:spcPct val="100000"/>
              </a:lnSpc>
              <a:spcBef>
                <a:spcPct val="0"/>
              </a:spcBef>
              <a:spcAft>
                <a:spcPct val="0"/>
              </a:spcAft>
            </a:pPr>
            <a:r>
              <a:rPr lang="en-US" altLang="en-US" sz="2072" kern="1200" dirty="0">
                <a:solidFill>
                  <a:srgbClr val="050505"/>
                </a:solidFill>
                <a:ea typeface="+mn-ea"/>
                <a:cs typeface="Segoe UI Historic" panose="020B0502040204020203" pitchFamily="34" charset="0"/>
              </a:rPr>
              <a:t>Wednesday, June 8, 2023, </a:t>
            </a:r>
          </a:p>
          <a:p>
            <a:pPr marL="169164" indent="-169164" algn="just" defTabSz="676656" eaLnBrk="0" fontAlgn="base" hangingPunct="0">
              <a:lnSpc>
                <a:spcPct val="100000"/>
              </a:lnSpc>
              <a:spcBef>
                <a:spcPct val="0"/>
              </a:spcBef>
              <a:spcAft>
                <a:spcPct val="0"/>
              </a:spcAft>
            </a:pPr>
            <a:r>
              <a:rPr lang="en-US" altLang="en-US" sz="2072" kern="1200" dirty="0">
                <a:solidFill>
                  <a:srgbClr val="050505"/>
                </a:solidFill>
                <a:ea typeface="+mn-ea"/>
                <a:cs typeface="Segoe UI Historic" panose="020B0502040204020203" pitchFamily="34" charset="0"/>
              </a:rPr>
              <a:t>The Faculty of Art and Design successfully opened its 13th exhibition on the premises of the International Balkan University. </a:t>
            </a:r>
          </a:p>
          <a:p>
            <a:pPr marL="169164" indent="-169164" algn="just" defTabSz="676656" eaLnBrk="0" fontAlgn="base" hangingPunct="0">
              <a:lnSpc>
                <a:spcPct val="100000"/>
              </a:lnSpc>
              <a:spcBef>
                <a:spcPct val="0"/>
              </a:spcBef>
              <a:spcAft>
                <a:spcPct val="0"/>
              </a:spcAft>
            </a:pPr>
            <a:endParaRPr lang="en-US" altLang="en-US" sz="2072" kern="1200" dirty="0">
              <a:solidFill>
                <a:schemeClr val="tx1"/>
              </a:solidFill>
              <a:ea typeface="+mn-ea"/>
              <a:cs typeface="+mn-cs"/>
            </a:endParaRPr>
          </a:p>
          <a:p>
            <a:pPr marL="169164" indent="-169164" algn="just" defTabSz="676656" eaLnBrk="0" fontAlgn="ctr" hangingPunct="0">
              <a:lnSpc>
                <a:spcPct val="100000"/>
              </a:lnSpc>
              <a:spcBef>
                <a:spcPct val="0"/>
              </a:spcBef>
              <a:spcAft>
                <a:spcPct val="0"/>
              </a:spcAft>
            </a:pPr>
            <a:r>
              <a:rPr lang="en-US" altLang="en-US" sz="2072" kern="1200" dirty="0">
                <a:solidFill>
                  <a:srgbClr val="050505"/>
                </a:solidFill>
                <a:ea typeface="+mn-ea"/>
                <a:cs typeface="Segoe UI Historic" panose="020B0502040204020203" pitchFamily="34" charset="0"/>
              </a:rPr>
              <a:t>We express our gratitude for the trust of our students and the support of all colleagues and art lovers. These exhibitions wouldn't be possible without all of you. </a:t>
            </a:r>
          </a:p>
          <a:p>
            <a:pPr marL="169164" indent="-169164" algn="just" defTabSz="676656" eaLnBrk="0" fontAlgn="ctr" hangingPunct="0">
              <a:lnSpc>
                <a:spcPct val="100000"/>
              </a:lnSpc>
              <a:spcBef>
                <a:spcPct val="0"/>
              </a:spcBef>
              <a:spcAft>
                <a:spcPct val="0"/>
              </a:spcAft>
            </a:pPr>
            <a:endParaRPr lang="en-US" altLang="en-US" sz="2072" kern="1200" dirty="0">
              <a:solidFill>
                <a:schemeClr val="tx1"/>
              </a:solidFill>
              <a:ea typeface="+mn-ea"/>
              <a:cs typeface="+mn-cs"/>
            </a:endParaRPr>
          </a:p>
          <a:p>
            <a:pPr marL="169164" indent="-169164" algn="just" defTabSz="676656" eaLnBrk="0" fontAlgn="ctr" hangingPunct="0">
              <a:lnSpc>
                <a:spcPct val="100000"/>
              </a:lnSpc>
              <a:spcBef>
                <a:spcPct val="0"/>
              </a:spcBef>
              <a:spcAft>
                <a:spcPct val="0"/>
              </a:spcAft>
            </a:pPr>
            <a:r>
              <a:rPr lang="en-US" altLang="en-US" sz="2072" kern="1200" dirty="0">
                <a:solidFill>
                  <a:srgbClr val="050505"/>
                </a:solidFill>
                <a:ea typeface="+mn-ea"/>
                <a:cs typeface="Segoe UI Historic" panose="020B0502040204020203" pitchFamily="34" charset="0"/>
              </a:rPr>
              <a:t>The exhibition will be open to the public until September 5, 2023.</a:t>
            </a:r>
          </a:p>
          <a:p>
            <a:endParaRPr lang="en-US" dirty="0"/>
          </a:p>
        </p:txBody>
      </p:sp>
      <p:sp>
        <p:nvSpPr>
          <p:cNvPr id="5" name="Rectangle 4">
            <a:extLst>
              <a:ext uri="{FF2B5EF4-FFF2-40B4-BE49-F238E27FC236}">
                <a16:creationId xmlns:a16="http://schemas.microsoft.com/office/drawing/2014/main" id="{E0C1CFFD-E403-43F5-BCE8-2839CB481736}"/>
              </a:ext>
            </a:extLst>
          </p:cNvPr>
          <p:cNvSpPr>
            <a:spLocks noChangeArrowheads="1"/>
          </p:cNvSpPr>
          <p:nvPr/>
        </p:nvSpPr>
        <p:spPr bwMode="auto">
          <a:xfrm>
            <a:off x="2455664" y="2998999"/>
            <a:ext cx="136780" cy="193703"/>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100" b="0" i="0" u="none" strike="noStrike" cap="none" normalizeH="0" baseline="0" dirty="0">
              <a:ln>
                <a:noFill/>
              </a:ln>
              <a:solidFill>
                <a:srgbClr val="050505"/>
              </a:solidFill>
              <a:effectLst/>
              <a:latin typeface="inherit"/>
              <a:cs typeface="Segoe UI Historic" panose="020B0502040204020203" pitchFamily="34" charset="0"/>
            </a:endParaRPr>
          </a:p>
        </p:txBody>
      </p:sp>
    </p:spTree>
    <p:extLst>
      <p:ext uri="{BB962C8B-B14F-4D97-AF65-F5344CB8AC3E}">
        <p14:creationId xmlns:p14="http://schemas.microsoft.com/office/powerpoint/2010/main" val="40573092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7" name="Rectangle 19">
            <a:extLst>
              <a:ext uri="{FF2B5EF4-FFF2-40B4-BE49-F238E27FC236}">
                <a16:creationId xmlns:a16="http://schemas.microsoft.com/office/drawing/2014/main" id="{2A785343-5D24-4118-A2E4-665D196F60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Content Placeholder 4">
            <a:extLst>
              <a:ext uri="{FF2B5EF4-FFF2-40B4-BE49-F238E27FC236}">
                <a16:creationId xmlns:a16="http://schemas.microsoft.com/office/drawing/2014/main" id="{8ED546D4-1732-49B4-95B7-8C502E382E07}"/>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0586" r="-3" b="11492"/>
          <a:stretch/>
        </p:blipFill>
        <p:spPr>
          <a:xfrm>
            <a:off x="7381876" y="1"/>
            <a:ext cx="4810125" cy="2501837"/>
          </a:xfrm>
          <a:custGeom>
            <a:avLst/>
            <a:gdLst/>
            <a:ahLst/>
            <a:cxnLst/>
            <a:rect l="l" t="t" r="r" b="b"/>
            <a:pathLst>
              <a:path w="4810125" h="2501837">
                <a:moveTo>
                  <a:pt x="1159248" y="0"/>
                </a:moveTo>
                <a:lnTo>
                  <a:pt x="4810125" y="0"/>
                </a:lnTo>
                <a:lnTo>
                  <a:pt x="4810125" y="2501837"/>
                </a:lnTo>
                <a:lnTo>
                  <a:pt x="0" y="2501837"/>
                </a:lnTo>
                <a:close/>
              </a:path>
            </a:pathLst>
          </a:custGeom>
        </p:spPr>
      </p:pic>
      <p:pic>
        <p:nvPicPr>
          <p:cNvPr id="7" name="Picture 6">
            <a:extLst>
              <a:ext uri="{FF2B5EF4-FFF2-40B4-BE49-F238E27FC236}">
                <a16:creationId xmlns:a16="http://schemas.microsoft.com/office/drawing/2014/main" id="{C64EC7CE-6DAA-4F37-8FF7-68C00EB32D97}"/>
              </a:ext>
            </a:extLst>
          </p:cNvPr>
          <p:cNvPicPr>
            <a:picLocks noChangeAspect="1"/>
          </p:cNvPicPr>
          <p:nvPr/>
        </p:nvPicPr>
        <p:blipFill rotWithShape="1">
          <a:blip r:embed="rId3">
            <a:extLst>
              <a:ext uri="{28A0092B-C50C-407E-A947-70E740481C1C}">
                <a14:useLocalDpi xmlns:a14="http://schemas.microsoft.com/office/drawing/2010/main" val="0"/>
              </a:ext>
            </a:extLst>
          </a:blip>
          <a:srcRect l="3673" r="22757" b="3"/>
          <a:stretch/>
        </p:blipFill>
        <p:spPr>
          <a:xfrm>
            <a:off x="5374639" y="2663706"/>
            <a:ext cx="4626927" cy="4197911"/>
          </a:xfrm>
          <a:custGeom>
            <a:avLst/>
            <a:gdLst/>
            <a:ahLst/>
            <a:cxnLst/>
            <a:rect l="l" t="t" r="r" b="b"/>
            <a:pathLst>
              <a:path w="4626927" h="4197911">
                <a:moveTo>
                  <a:pt x="1945141" y="0"/>
                </a:moveTo>
                <a:lnTo>
                  <a:pt x="1951364" y="0"/>
                </a:lnTo>
                <a:lnTo>
                  <a:pt x="3141155" y="0"/>
                </a:lnTo>
                <a:lnTo>
                  <a:pt x="4626927" y="0"/>
                </a:lnTo>
                <a:lnTo>
                  <a:pt x="2681786" y="4197911"/>
                </a:lnTo>
                <a:lnTo>
                  <a:pt x="0" y="4197911"/>
                </a:lnTo>
                <a:close/>
              </a:path>
            </a:pathLst>
          </a:custGeom>
        </p:spPr>
      </p:pic>
      <p:sp>
        <p:nvSpPr>
          <p:cNvPr id="18" name="Freeform 11">
            <a:extLst>
              <a:ext uri="{FF2B5EF4-FFF2-40B4-BE49-F238E27FC236}">
                <a16:creationId xmlns:a16="http://schemas.microsoft.com/office/drawing/2014/main" id="{32F4D216-10B7-4DCA-A0A1-068E9E32F4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2660091"/>
            <a:ext cx="7122523" cy="4197911"/>
          </a:xfrm>
          <a:custGeom>
            <a:avLst/>
            <a:gdLst>
              <a:gd name="connsiteX0" fmla="*/ 0 w 7122523"/>
              <a:gd name="connsiteY0" fmla="*/ 4197911 h 4197911"/>
              <a:gd name="connsiteX1" fmla="*/ 7122523 w 7122523"/>
              <a:gd name="connsiteY1" fmla="*/ 4197911 h 4197911"/>
              <a:gd name="connsiteX2" fmla="*/ 5177382 w 7122523"/>
              <a:gd name="connsiteY2" fmla="*/ 0 h 4197911"/>
              <a:gd name="connsiteX3" fmla="*/ 5171159 w 7122523"/>
              <a:gd name="connsiteY3" fmla="*/ 0 h 4197911"/>
              <a:gd name="connsiteX4" fmla="*/ 3981368 w 7122523"/>
              <a:gd name="connsiteY4" fmla="*/ 0 h 4197911"/>
              <a:gd name="connsiteX5" fmla="*/ 2331323 w 7122523"/>
              <a:gd name="connsiteY5" fmla="*/ 0 h 4197911"/>
              <a:gd name="connsiteX6" fmla="*/ 0 w 7122523"/>
              <a:gd name="connsiteY6" fmla="*/ 0 h 4197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22523" h="4197911">
                <a:moveTo>
                  <a:pt x="0" y="4197911"/>
                </a:moveTo>
                <a:lnTo>
                  <a:pt x="7122523" y="4197911"/>
                </a:lnTo>
                <a:lnTo>
                  <a:pt x="5177382" y="0"/>
                </a:lnTo>
                <a:lnTo>
                  <a:pt x="5171159" y="0"/>
                </a:lnTo>
                <a:lnTo>
                  <a:pt x="3981368" y="0"/>
                </a:lnTo>
                <a:lnTo>
                  <a:pt x="2331323" y="0"/>
                </a:lnTo>
                <a:lnTo>
                  <a:pt x="0" y="0"/>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8F32B9FA-F23F-4945-BD6D-8E044D9FFCF3}"/>
              </a:ext>
            </a:extLst>
          </p:cNvPr>
          <p:cNvPicPr>
            <a:picLocks noChangeAspect="1"/>
          </p:cNvPicPr>
          <p:nvPr/>
        </p:nvPicPr>
        <p:blipFill rotWithShape="1">
          <a:blip r:embed="rId4">
            <a:extLst>
              <a:ext uri="{28A0092B-C50C-407E-A947-70E740481C1C}">
                <a14:useLocalDpi xmlns:a14="http://schemas.microsoft.com/office/drawing/2010/main" val="0"/>
              </a:ext>
            </a:extLst>
          </a:blip>
          <a:srcRect r="2019" b="3"/>
          <a:stretch/>
        </p:blipFill>
        <p:spPr>
          <a:xfrm>
            <a:off x="4675537" y="-1"/>
            <a:ext cx="3677817" cy="2505456"/>
          </a:xfrm>
          <a:custGeom>
            <a:avLst/>
            <a:gdLst/>
            <a:ahLst/>
            <a:cxnLst/>
            <a:rect l="l" t="t" r="r" b="b"/>
            <a:pathLst>
              <a:path w="3677817" h="2505456">
                <a:moveTo>
                  <a:pt x="1160926" y="0"/>
                </a:moveTo>
                <a:lnTo>
                  <a:pt x="3677817" y="0"/>
                </a:lnTo>
                <a:lnTo>
                  <a:pt x="2516891" y="2505456"/>
                </a:lnTo>
                <a:lnTo>
                  <a:pt x="0" y="2505456"/>
                </a:lnTo>
                <a:close/>
              </a:path>
            </a:pathLst>
          </a:custGeom>
        </p:spPr>
      </p:pic>
      <p:pic>
        <p:nvPicPr>
          <p:cNvPr id="15" name="Picture 14">
            <a:extLst>
              <a:ext uri="{FF2B5EF4-FFF2-40B4-BE49-F238E27FC236}">
                <a16:creationId xmlns:a16="http://schemas.microsoft.com/office/drawing/2014/main" id="{9616D535-E877-46E6-97EC-3B05EF4B7853}"/>
              </a:ext>
            </a:extLst>
          </p:cNvPr>
          <p:cNvPicPr>
            <a:picLocks noChangeAspect="1"/>
          </p:cNvPicPr>
          <p:nvPr/>
        </p:nvPicPr>
        <p:blipFill rotWithShape="1">
          <a:blip r:embed="rId5">
            <a:extLst>
              <a:ext uri="{28A0092B-C50C-407E-A947-70E740481C1C}">
                <a14:useLocalDpi xmlns:a14="http://schemas.microsoft.com/office/drawing/2010/main" val="0"/>
              </a:ext>
            </a:extLst>
          </a:blip>
          <a:srcRect l="9484" r="1" b="1"/>
          <a:stretch/>
        </p:blipFill>
        <p:spPr>
          <a:xfrm>
            <a:off x="2280734" y="2"/>
            <a:ext cx="3393943" cy="2502843"/>
          </a:xfrm>
          <a:custGeom>
            <a:avLst/>
            <a:gdLst/>
            <a:ahLst/>
            <a:cxnLst/>
            <a:rect l="l" t="t" r="r" b="b"/>
            <a:pathLst>
              <a:path w="3393943" h="2502843">
                <a:moveTo>
                  <a:pt x="1159715" y="0"/>
                </a:moveTo>
                <a:lnTo>
                  <a:pt x="3393943" y="0"/>
                </a:lnTo>
                <a:lnTo>
                  <a:pt x="2234228" y="2502843"/>
                </a:lnTo>
                <a:lnTo>
                  <a:pt x="0" y="2502843"/>
                </a:lnTo>
                <a:close/>
              </a:path>
            </a:pathLst>
          </a:custGeom>
        </p:spPr>
      </p:pic>
      <p:pic>
        <p:nvPicPr>
          <p:cNvPr id="9" name="Picture 8">
            <a:extLst>
              <a:ext uri="{FF2B5EF4-FFF2-40B4-BE49-F238E27FC236}">
                <a16:creationId xmlns:a16="http://schemas.microsoft.com/office/drawing/2014/main" id="{207661DF-3521-4F4C-B880-674E2BB23C63}"/>
              </a:ext>
            </a:extLst>
          </p:cNvPr>
          <p:cNvPicPr>
            <a:picLocks noChangeAspect="1"/>
          </p:cNvPicPr>
          <p:nvPr/>
        </p:nvPicPr>
        <p:blipFill rotWithShape="1">
          <a:blip r:embed="rId6">
            <a:extLst>
              <a:ext uri="{28A0092B-C50C-407E-A947-70E740481C1C}">
                <a14:useLocalDpi xmlns:a14="http://schemas.microsoft.com/office/drawing/2010/main" val="0"/>
              </a:ext>
            </a:extLst>
          </a:blip>
          <a:srcRect l="774" r="12498" b="3"/>
          <a:stretch/>
        </p:blipFill>
        <p:spPr>
          <a:xfrm>
            <a:off x="4" y="-6236"/>
            <a:ext cx="3255403" cy="2505456"/>
          </a:xfrm>
          <a:custGeom>
            <a:avLst/>
            <a:gdLst/>
            <a:ahLst/>
            <a:cxnLst/>
            <a:rect l="l" t="t" r="r" b="b"/>
            <a:pathLst>
              <a:path w="3255403" h="2505456">
                <a:moveTo>
                  <a:pt x="0" y="0"/>
                </a:moveTo>
                <a:lnTo>
                  <a:pt x="3255403" y="0"/>
                </a:lnTo>
                <a:lnTo>
                  <a:pt x="2094477" y="2505456"/>
                </a:lnTo>
                <a:lnTo>
                  <a:pt x="0" y="2505456"/>
                </a:lnTo>
                <a:close/>
              </a:path>
            </a:pathLst>
          </a:custGeom>
        </p:spPr>
      </p:pic>
      <p:sp>
        <p:nvSpPr>
          <p:cNvPr id="3" name="Title 1">
            <a:extLst>
              <a:ext uri="{FF2B5EF4-FFF2-40B4-BE49-F238E27FC236}">
                <a16:creationId xmlns:a16="http://schemas.microsoft.com/office/drawing/2014/main" id="{1DD55564-EBCB-D955-12B1-5CC91AEAE0E7}"/>
              </a:ext>
            </a:extLst>
          </p:cNvPr>
          <p:cNvSpPr txBox="1">
            <a:spLocks/>
          </p:cNvSpPr>
          <p:nvPr/>
        </p:nvSpPr>
        <p:spPr>
          <a:xfrm>
            <a:off x="682388" y="3951027"/>
            <a:ext cx="4746863" cy="213036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indent="-228600">
              <a:spcAft>
                <a:spcPts val="600"/>
              </a:spcAft>
              <a:buFont typeface="Arial" panose="020B0604020202020204" pitchFamily="34" charset="0"/>
              <a:buChar char="•"/>
            </a:pPr>
            <a:r>
              <a:rPr lang="en-US" sz="2000" b="1" dirty="0">
                <a:solidFill>
                  <a:srgbClr val="FFFFFF"/>
                </a:solidFill>
                <a:latin typeface="+mn-lt"/>
                <a:ea typeface="+mn-ea"/>
                <a:cs typeface="+mn-cs"/>
              </a:rPr>
              <a:t>ANNUAL STUDENT EXHIBITION</a:t>
            </a:r>
          </a:p>
        </p:txBody>
      </p:sp>
      <p:pic>
        <p:nvPicPr>
          <p:cNvPr id="13" name="Picture 12">
            <a:extLst>
              <a:ext uri="{FF2B5EF4-FFF2-40B4-BE49-F238E27FC236}">
                <a16:creationId xmlns:a16="http://schemas.microsoft.com/office/drawing/2014/main" id="{4F7091B8-6352-4DAD-8ACD-5AA63CABFE74}"/>
              </a:ext>
            </a:extLst>
          </p:cNvPr>
          <p:cNvPicPr>
            <a:picLocks noChangeAspect="1"/>
          </p:cNvPicPr>
          <p:nvPr/>
        </p:nvPicPr>
        <p:blipFill rotWithShape="1">
          <a:blip r:embed="rId7">
            <a:extLst>
              <a:ext uri="{28A0092B-C50C-407E-A947-70E740481C1C}">
                <a14:useLocalDpi xmlns:a14="http://schemas.microsoft.com/office/drawing/2010/main" val="0"/>
              </a:ext>
            </a:extLst>
          </a:blip>
          <a:srcRect l="9376" r="28183" b="3"/>
          <a:stretch/>
        </p:blipFill>
        <p:spPr>
          <a:xfrm>
            <a:off x="8264962" y="2660089"/>
            <a:ext cx="3927039" cy="4197911"/>
          </a:xfrm>
          <a:custGeom>
            <a:avLst/>
            <a:gdLst/>
            <a:ahLst/>
            <a:cxnLst/>
            <a:rect l="l" t="t" r="r" b="b"/>
            <a:pathLst>
              <a:path w="3927039" h="4197911">
                <a:moveTo>
                  <a:pt x="1945141" y="0"/>
                </a:moveTo>
                <a:lnTo>
                  <a:pt x="1951364" y="0"/>
                </a:lnTo>
                <a:lnTo>
                  <a:pt x="3141155" y="0"/>
                </a:lnTo>
                <a:lnTo>
                  <a:pt x="3927039" y="0"/>
                </a:lnTo>
                <a:lnTo>
                  <a:pt x="3927039" y="4194293"/>
                </a:lnTo>
                <a:lnTo>
                  <a:pt x="2683462" y="4194293"/>
                </a:lnTo>
                <a:lnTo>
                  <a:pt x="2681786" y="4197911"/>
                </a:lnTo>
                <a:lnTo>
                  <a:pt x="0" y="4197911"/>
                </a:lnTo>
                <a:close/>
              </a:path>
            </a:pathLst>
          </a:custGeom>
        </p:spPr>
      </p:pic>
    </p:spTree>
    <p:extLst>
      <p:ext uri="{BB962C8B-B14F-4D97-AF65-F5344CB8AC3E}">
        <p14:creationId xmlns:p14="http://schemas.microsoft.com/office/powerpoint/2010/main" val="2590438057"/>
      </p:ext>
    </p:extLst>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 name="Rectangle 8">
            <a:extLst>
              <a:ext uri="{FF2B5EF4-FFF2-40B4-BE49-F238E27FC236}">
                <a16:creationId xmlns:a16="http://schemas.microsoft.com/office/drawing/2014/main" id="{DBF61EA3-B236-439E-9C0B-340980D56B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CA03E23-34F1-461E-ADE3-53D4A0914E27}"/>
              </a:ext>
            </a:extLst>
          </p:cNvPr>
          <p:cNvSpPr>
            <a:spLocks noGrp="1"/>
          </p:cNvSpPr>
          <p:nvPr>
            <p:ph type="title"/>
          </p:nvPr>
        </p:nvSpPr>
        <p:spPr>
          <a:xfrm>
            <a:off x="808638" y="386930"/>
            <a:ext cx="9236700" cy="1188950"/>
          </a:xfrm>
        </p:spPr>
        <p:txBody>
          <a:bodyPr anchor="b">
            <a:normAutofit/>
          </a:bodyPr>
          <a:lstStyle/>
          <a:p>
            <a:r>
              <a:rPr lang="en-US" sz="3800"/>
              <a:t>PROFESSORS AND STUDENTS' EXHIBITION MKC</a:t>
            </a:r>
          </a:p>
        </p:txBody>
      </p:sp>
      <p:grpSp>
        <p:nvGrpSpPr>
          <p:cNvPr id="11" name="Group 10">
            <a:extLst>
              <a:ext uri="{FF2B5EF4-FFF2-40B4-BE49-F238E27FC236}">
                <a16:creationId xmlns:a16="http://schemas.microsoft.com/office/drawing/2014/main" id="{28FAF094-D087-493F-8DF9-A486C2D6BBA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998368"/>
            <a:ext cx="11695083" cy="782176"/>
            <a:chOff x="-2" y="1998368"/>
            <a:chExt cx="11695083" cy="782176"/>
          </a:xfrm>
        </p:grpSpPr>
        <p:sp>
          <p:nvSpPr>
            <p:cNvPr id="12" name="Rectangle 11">
              <a:extLst>
                <a:ext uri="{FF2B5EF4-FFF2-40B4-BE49-F238E27FC236}">
                  <a16:creationId xmlns:a16="http://schemas.microsoft.com/office/drawing/2014/main" id="{8D7C88D8-5509-4514-925A-9CE148E5C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275593D-F75E-4426-AE3E-2CDEFD228D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14784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1">
            <a:extLst>
              <a:ext uri="{FF2B5EF4-FFF2-40B4-BE49-F238E27FC236}">
                <a16:creationId xmlns:a16="http://schemas.microsoft.com/office/drawing/2014/main" id="{5FC7CF0C-A971-4729-B59B-E673AF004F10}"/>
              </a:ext>
            </a:extLst>
          </p:cNvPr>
          <p:cNvSpPr>
            <a:spLocks noGrp="1" noChangeArrowheads="1"/>
          </p:cNvSpPr>
          <p:nvPr>
            <p:ph idx="1"/>
          </p:nvPr>
        </p:nvSpPr>
        <p:spPr bwMode="auto">
          <a:xfrm>
            <a:off x="793660" y="2599509"/>
            <a:ext cx="10143668" cy="3435531"/>
          </a:xfrm>
          <a:prstGeom prst="rect">
            <a:avLst/>
          </a:prstGeom>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0" tIns="-12696" rIns="0" bIns="-12696" numCol="1" anchor="ctr" anchorCtr="0" compatLnSpc="1">
            <a:prstTxWarp prst="textNoShape">
              <a:avLst/>
            </a:prstTxWarp>
            <a:normAutofit/>
          </a:bodyPr>
          <a:lstStyle/>
          <a:p>
            <a:pPr eaLnBrk="0" fontAlgn="base" hangingPunct="0">
              <a:spcBef>
                <a:spcPct val="0"/>
              </a:spcBef>
              <a:spcAft>
                <a:spcPts val="600"/>
              </a:spcAft>
            </a:pPr>
            <a:r>
              <a:rPr kumimoji="0" lang="en-US" altLang="en-US" sz="2200" b="0" i="0" u="none" strike="noStrike" cap="none" normalizeH="0" baseline="0">
                <a:ln>
                  <a:noFill/>
                </a:ln>
                <a:effectLst/>
                <a:latin typeface="inherit"/>
              </a:rPr>
              <a:t>09.06.2023 Tuesday</a:t>
            </a:r>
            <a:endParaRPr lang="en-US" altLang="en-US" sz="2200">
              <a:latin typeface="inherit"/>
            </a:endParaRPr>
          </a:p>
          <a:p>
            <a:pPr eaLnBrk="0" fontAlgn="base" hangingPunct="0">
              <a:spcBef>
                <a:spcPct val="0"/>
              </a:spcBef>
              <a:spcAft>
                <a:spcPts val="600"/>
              </a:spcAft>
            </a:pPr>
            <a:r>
              <a:rPr kumimoji="0" lang="en-US" altLang="en-US" sz="2200" b="0" i="0" u="none" strike="noStrike" cap="none" normalizeH="0" baseline="0">
                <a:ln>
                  <a:noFill/>
                </a:ln>
                <a:effectLst/>
                <a:latin typeface="inherit"/>
              </a:rPr>
              <a:t>Students and academicians from the Faculty of Art and design </a:t>
            </a:r>
          </a:p>
          <a:p>
            <a:pPr marL="0" indent="0" eaLnBrk="0" fontAlgn="base" hangingPunct="0">
              <a:spcBef>
                <a:spcPct val="0"/>
              </a:spcBef>
              <a:spcAft>
                <a:spcPts val="600"/>
              </a:spcAft>
              <a:buNone/>
            </a:pPr>
            <a:r>
              <a:rPr lang="en-US" altLang="en-US" sz="2200">
                <a:latin typeface="inherit"/>
              </a:rPr>
              <a:t>took place on the exhibition named Professors and students Exhibition</a:t>
            </a:r>
          </a:p>
          <a:p>
            <a:pPr eaLnBrk="0" fontAlgn="base" hangingPunct="0">
              <a:spcBef>
                <a:spcPct val="0"/>
              </a:spcBef>
              <a:spcAft>
                <a:spcPts val="600"/>
              </a:spcAft>
            </a:pPr>
            <a:endParaRPr lang="en-US" altLang="en-US" sz="2200">
              <a:latin typeface="inherit"/>
            </a:endParaRPr>
          </a:p>
          <a:p>
            <a:pPr eaLnBrk="0" fontAlgn="base" hangingPunct="0">
              <a:spcBef>
                <a:spcPct val="0"/>
              </a:spcBef>
              <a:spcAft>
                <a:spcPts val="600"/>
              </a:spcAft>
            </a:pPr>
            <a:r>
              <a:rPr kumimoji="0" lang="en-US" altLang="en-US" sz="2200" b="0" i="0" u="none" strike="noStrike" cap="none" normalizeH="0" baseline="0">
                <a:ln>
                  <a:noFill/>
                </a:ln>
                <a:effectLst/>
                <a:latin typeface="inherit"/>
              </a:rPr>
              <a:t>The purpose of the exhibition is to emphasize the wide spectrum </a:t>
            </a:r>
          </a:p>
          <a:p>
            <a:pPr marL="0" indent="0" eaLnBrk="0" fontAlgn="base" hangingPunct="0">
              <a:spcBef>
                <a:spcPct val="0"/>
              </a:spcBef>
              <a:spcAft>
                <a:spcPts val="600"/>
              </a:spcAft>
              <a:buNone/>
            </a:pPr>
            <a:r>
              <a:rPr kumimoji="0" lang="en-US" altLang="en-US" sz="2200" b="0" i="0" u="none" strike="noStrike" cap="none" normalizeH="0" baseline="0">
                <a:ln>
                  <a:noFill/>
                </a:ln>
                <a:effectLst/>
                <a:latin typeface="inherit"/>
              </a:rPr>
              <a:t>of curricula available to private and state universities in Macedonia,</a:t>
            </a:r>
          </a:p>
          <a:p>
            <a:pPr marL="0" indent="0" eaLnBrk="0" fontAlgn="base" hangingPunct="0">
              <a:spcBef>
                <a:spcPct val="0"/>
              </a:spcBef>
              <a:spcAft>
                <a:spcPts val="600"/>
              </a:spcAft>
              <a:buNone/>
            </a:pPr>
            <a:r>
              <a:rPr kumimoji="0" lang="en-US" altLang="en-US" sz="2200" b="0" i="0" u="none" strike="noStrike" cap="none" normalizeH="0" baseline="0">
                <a:ln>
                  <a:noFill/>
                </a:ln>
                <a:effectLst/>
                <a:latin typeface="inherit"/>
              </a:rPr>
              <a:t> to emphasize the difference between them and to actualize </a:t>
            </a:r>
          </a:p>
          <a:p>
            <a:pPr marL="0" indent="0" eaLnBrk="0" fontAlgn="base" hangingPunct="0">
              <a:spcBef>
                <a:spcPct val="0"/>
              </a:spcBef>
              <a:spcAft>
                <a:spcPts val="600"/>
              </a:spcAft>
              <a:buNone/>
            </a:pPr>
            <a:r>
              <a:rPr kumimoji="0" lang="en-US" altLang="en-US" sz="2200" b="0" i="0" u="none" strike="noStrike" cap="none" normalizeH="0" baseline="0">
                <a:ln>
                  <a:noFill/>
                </a:ln>
                <a:effectLst/>
                <a:latin typeface="inherit"/>
              </a:rPr>
              <a:t>the teaching potential and quality of their students with works </a:t>
            </a:r>
          </a:p>
          <a:p>
            <a:pPr marL="0" indent="0" eaLnBrk="0" fontAlgn="base" hangingPunct="0">
              <a:spcBef>
                <a:spcPct val="0"/>
              </a:spcBef>
              <a:spcAft>
                <a:spcPts val="600"/>
              </a:spcAft>
              <a:buNone/>
            </a:pPr>
            <a:r>
              <a:rPr kumimoji="0" lang="en-US" altLang="en-US" sz="2200" b="0" i="0" u="none" strike="noStrike" cap="none" normalizeH="0" baseline="0">
                <a:ln>
                  <a:noFill/>
                </a:ln>
                <a:effectLst/>
                <a:latin typeface="inherit"/>
              </a:rPr>
              <a:t>from the field they studied.</a:t>
            </a:r>
            <a:r>
              <a:rPr kumimoji="0" lang="en-US" altLang="en-US" sz="2200" b="0" i="0" u="none" strike="noStrike" cap="none" normalizeH="0" baseline="0">
                <a:ln>
                  <a:noFill/>
                </a:ln>
                <a:effectLst/>
              </a:rPr>
              <a:t> </a:t>
            </a:r>
            <a:endParaRPr kumimoji="0" lang="en-US" altLang="en-US" sz="2200" b="0" i="0" u="none" strike="noStrike" cap="none" normalizeH="0" baseline="0">
              <a:ln>
                <a:noFill/>
              </a:ln>
              <a:effectLst/>
              <a:latin typeface="Arial" panose="020B0604020202020204" pitchFamily="34" charset="0"/>
            </a:endParaRPr>
          </a:p>
        </p:txBody>
      </p:sp>
    </p:spTree>
    <p:extLst>
      <p:ext uri="{BB962C8B-B14F-4D97-AF65-F5344CB8AC3E}">
        <p14:creationId xmlns:p14="http://schemas.microsoft.com/office/powerpoint/2010/main" val="531114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5">
            <a:extLst>
              <a:ext uri="{FF2B5EF4-FFF2-40B4-BE49-F238E27FC236}">
                <a16:creationId xmlns:a16="http://schemas.microsoft.com/office/drawing/2014/main" id="{7C3DB6CE-B855-4AD2-8FB5-3C271542CE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group of women standing in front of a wall with art&#10;&#10;Description automatically generated">
            <a:extLst>
              <a:ext uri="{FF2B5EF4-FFF2-40B4-BE49-F238E27FC236}">
                <a16:creationId xmlns:a16="http://schemas.microsoft.com/office/drawing/2014/main" id="{6DBF0ED6-8AF0-47D4-855F-E30872E85C86}"/>
              </a:ext>
            </a:extLst>
          </p:cNvPr>
          <p:cNvPicPr>
            <a:picLocks noChangeAspect="1"/>
          </p:cNvPicPr>
          <p:nvPr/>
        </p:nvPicPr>
        <p:blipFill rotWithShape="1">
          <a:blip r:embed="rId2">
            <a:alphaModFix amt="40000"/>
            <a:extLst>
              <a:ext uri="{28A0092B-C50C-407E-A947-70E740481C1C}">
                <a14:useLocalDpi xmlns:a14="http://schemas.microsoft.com/office/drawing/2010/main" val="0"/>
              </a:ext>
            </a:extLst>
          </a:blip>
          <a:srcRect t="13590" b="13594"/>
          <a:stretch/>
        </p:blipFill>
        <p:spPr>
          <a:xfrm>
            <a:off x="-24" y="-3"/>
            <a:ext cx="12192000" cy="6858000"/>
          </a:xfrm>
          <a:prstGeom prst="rect">
            <a:avLst/>
          </a:prstGeom>
        </p:spPr>
      </p:pic>
      <p:sp>
        <p:nvSpPr>
          <p:cNvPr id="2" name="Title 1">
            <a:extLst>
              <a:ext uri="{FF2B5EF4-FFF2-40B4-BE49-F238E27FC236}">
                <a16:creationId xmlns:a16="http://schemas.microsoft.com/office/drawing/2014/main" id="{5E18138A-E005-496B-A508-931AC4FA18C9}"/>
              </a:ext>
            </a:extLst>
          </p:cNvPr>
          <p:cNvSpPr>
            <a:spLocks noGrp="1"/>
          </p:cNvSpPr>
          <p:nvPr>
            <p:ph type="title"/>
          </p:nvPr>
        </p:nvSpPr>
        <p:spPr>
          <a:xfrm>
            <a:off x="838200" y="1113157"/>
            <a:ext cx="4797354" cy="3103030"/>
          </a:xfrm>
        </p:spPr>
        <p:txBody>
          <a:bodyPr vert="horz" lIns="91440" tIns="45720" rIns="91440" bIns="45720" rtlCol="0" anchor="b">
            <a:normAutofit/>
          </a:bodyPr>
          <a:lstStyle/>
          <a:p>
            <a:r>
              <a:rPr lang="en-US" sz="4100" kern="1200">
                <a:solidFill>
                  <a:schemeClr val="tx1"/>
                </a:solidFill>
                <a:latin typeface="+mj-lt"/>
                <a:ea typeface="+mj-ea"/>
                <a:cs typeface="+mj-cs"/>
              </a:rPr>
              <a:t>PROFESSORS AND STUDENT'S EXHIBITION AT YOUTH CULTURAL CENTER</a:t>
            </a:r>
          </a:p>
        </p:txBody>
      </p:sp>
      <p:pic>
        <p:nvPicPr>
          <p:cNvPr id="7" name="Picture 6" descr="A room with art on the wall&#10;&#10;Description automatically generated">
            <a:extLst>
              <a:ext uri="{FF2B5EF4-FFF2-40B4-BE49-F238E27FC236}">
                <a16:creationId xmlns:a16="http://schemas.microsoft.com/office/drawing/2014/main" id="{1FB0B60A-246D-4E68-98EF-B3C838F40BEE}"/>
              </a:ext>
            </a:extLst>
          </p:cNvPr>
          <p:cNvPicPr>
            <a:picLocks noChangeAspect="1"/>
          </p:cNvPicPr>
          <p:nvPr/>
        </p:nvPicPr>
        <p:blipFill rotWithShape="1">
          <a:blip r:embed="rId3">
            <a:extLst>
              <a:ext uri="{28A0092B-C50C-407E-A947-70E740481C1C}">
                <a14:useLocalDpi xmlns:a14="http://schemas.microsoft.com/office/drawing/2010/main" val="0"/>
              </a:ext>
            </a:extLst>
          </a:blip>
          <a:srcRect t="28339" r="-1" b="35069"/>
          <a:stretch/>
        </p:blipFill>
        <p:spPr>
          <a:xfrm>
            <a:off x="5710839" y="10"/>
            <a:ext cx="6481158" cy="4216177"/>
          </a:xfrm>
          <a:custGeom>
            <a:avLst/>
            <a:gdLst/>
            <a:ahLst/>
            <a:cxnLst/>
            <a:rect l="l" t="t" r="r" b="b"/>
            <a:pathLst>
              <a:path w="6481158" h="4216187">
                <a:moveTo>
                  <a:pt x="159680" y="0"/>
                </a:moveTo>
                <a:lnTo>
                  <a:pt x="6481158" y="0"/>
                </a:lnTo>
                <a:lnTo>
                  <a:pt x="6481158" y="4216187"/>
                </a:lnTo>
                <a:lnTo>
                  <a:pt x="629980" y="4216187"/>
                </a:lnTo>
                <a:lnTo>
                  <a:pt x="640174" y="4153970"/>
                </a:lnTo>
                <a:cubicBezTo>
                  <a:pt x="646054" y="4115040"/>
                  <a:pt x="652738" y="4076730"/>
                  <a:pt x="663954" y="4042035"/>
                </a:cubicBezTo>
                <a:lnTo>
                  <a:pt x="674575" y="4017890"/>
                </a:lnTo>
                <a:lnTo>
                  <a:pt x="542646" y="3860429"/>
                </a:lnTo>
                <a:cubicBezTo>
                  <a:pt x="583801" y="3777846"/>
                  <a:pt x="628876" y="3834526"/>
                  <a:pt x="664457" y="3800021"/>
                </a:cubicBezTo>
                <a:cubicBezTo>
                  <a:pt x="663366" y="3791627"/>
                  <a:pt x="663436" y="3781009"/>
                  <a:pt x="662932" y="3771718"/>
                </a:cubicBezTo>
                <a:lnTo>
                  <a:pt x="659568" y="3757935"/>
                </a:lnTo>
                <a:lnTo>
                  <a:pt x="653777" y="3747325"/>
                </a:lnTo>
                <a:lnTo>
                  <a:pt x="610074" y="3705028"/>
                </a:lnTo>
                <a:cubicBezTo>
                  <a:pt x="514097" y="3608961"/>
                  <a:pt x="528640" y="3588143"/>
                  <a:pt x="655821" y="3445525"/>
                </a:cubicBezTo>
                <a:cubicBezTo>
                  <a:pt x="668503" y="3431228"/>
                  <a:pt x="677664" y="3418102"/>
                  <a:pt x="683811" y="3405686"/>
                </a:cubicBezTo>
                <a:lnTo>
                  <a:pt x="687152" y="3393684"/>
                </a:lnTo>
                <a:lnTo>
                  <a:pt x="681564" y="3363918"/>
                </a:lnTo>
                <a:lnTo>
                  <a:pt x="658589" y="3279721"/>
                </a:lnTo>
                <a:lnTo>
                  <a:pt x="655534" y="3274732"/>
                </a:lnTo>
                <a:cubicBezTo>
                  <a:pt x="645154" y="3256804"/>
                  <a:pt x="636025" y="3236251"/>
                  <a:pt x="633009" y="3204655"/>
                </a:cubicBezTo>
                <a:lnTo>
                  <a:pt x="633086" y="3198166"/>
                </a:lnTo>
                <a:lnTo>
                  <a:pt x="627259" y="3181568"/>
                </a:lnTo>
                <a:cubicBezTo>
                  <a:pt x="591590" y="3088781"/>
                  <a:pt x="548194" y="3020054"/>
                  <a:pt x="504281" y="3024678"/>
                </a:cubicBezTo>
                <a:cubicBezTo>
                  <a:pt x="548490" y="2798901"/>
                  <a:pt x="548490" y="2798901"/>
                  <a:pt x="381209" y="2810127"/>
                </a:cubicBezTo>
                <a:cubicBezTo>
                  <a:pt x="440862" y="2658988"/>
                  <a:pt x="439766" y="2624324"/>
                  <a:pt x="360893" y="2596949"/>
                </a:cubicBezTo>
                <a:cubicBezTo>
                  <a:pt x="284957" y="2570407"/>
                  <a:pt x="201795" y="2575904"/>
                  <a:pt x="130872" y="2524080"/>
                </a:cubicBezTo>
                <a:cubicBezTo>
                  <a:pt x="188851" y="2335317"/>
                  <a:pt x="200302" y="2130710"/>
                  <a:pt x="328878" y="2014028"/>
                </a:cubicBezTo>
                <a:cubicBezTo>
                  <a:pt x="349137" y="1995898"/>
                  <a:pt x="361422" y="1940125"/>
                  <a:pt x="347033" y="1914129"/>
                </a:cubicBezTo>
                <a:cubicBezTo>
                  <a:pt x="295996" y="1817105"/>
                  <a:pt x="357685" y="1592503"/>
                  <a:pt x="208894" y="1606217"/>
                </a:cubicBezTo>
                <a:cubicBezTo>
                  <a:pt x="190525" y="1607581"/>
                  <a:pt x="173015" y="1590108"/>
                  <a:pt x="186488" y="1556554"/>
                </a:cubicBezTo>
                <a:cubicBezTo>
                  <a:pt x="232768" y="1442049"/>
                  <a:pt x="172886" y="1463610"/>
                  <a:pt x="135933" y="1459414"/>
                </a:cubicBezTo>
                <a:cubicBezTo>
                  <a:pt x="91212" y="1454776"/>
                  <a:pt x="42622" y="1511622"/>
                  <a:pt x="0" y="1466109"/>
                </a:cubicBezTo>
                <a:cubicBezTo>
                  <a:pt x="7764" y="1405223"/>
                  <a:pt x="43366" y="1397333"/>
                  <a:pt x="67782" y="1372761"/>
                </a:cubicBezTo>
                <a:cubicBezTo>
                  <a:pt x="139132" y="1300280"/>
                  <a:pt x="196704" y="1221065"/>
                  <a:pt x="195632" y="1080052"/>
                </a:cubicBezTo>
                <a:cubicBezTo>
                  <a:pt x="194930" y="966113"/>
                  <a:pt x="199455" y="864105"/>
                  <a:pt x="97391" y="854014"/>
                </a:cubicBezTo>
                <a:cubicBezTo>
                  <a:pt x="81355" y="852486"/>
                  <a:pt x="72717" y="839840"/>
                  <a:pt x="69223" y="821285"/>
                </a:cubicBezTo>
                <a:cubicBezTo>
                  <a:pt x="80177" y="799992"/>
                  <a:pt x="90624" y="778040"/>
                  <a:pt x="103649" y="760897"/>
                </a:cubicBezTo>
                <a:cubicBezTo>
                  <a:pt x="147404" y="704450"/>
                  <a:pt x="160670" y="633687"/>
                  <a:pt x="171912" y="560313"/>
                </a:cubicBezTo>
                <a:cubicBezTo>
                  <a:pt x="179151" y="513531"/>
                  <a:pt x="187860" y="467166"/>
                  <a:pt x="206354" y="423850"/>
                </a:cubicBezTo>
                <a:cubicBezTo>
                  <a:pt x="217619" y="397046"/>
                  <a:pt x="231961" y="375704"/>
                  <a:pt x="250397" y="361124"/>
                </a:cubicBezTo>
                <a:cubicBezTo>
                  <a:pt x="266451" y="347903"/>
                  <a:pt x="270868" y="334407"/>
                  <a:pt x="259101" y="314763"/>
                </a:cubicBezTo>
                <a:cubicBezTo>
                  <a:pt x="225826" y="258432"/>
                  <a:pt x="211109" y="191375"/>
                  <a:pt x="229198" y="104693"/>
                </a:cubicBezTo>
                <a:cubicBezTo>
                  <a:pt x="234668" y="78523"/>
                  <a:pt x="229657" y="58007"/>
                  <a:pt x="214459" y="52392"/>
                </a:cubicBezTo>
                <a:cubicBezTo>
                  <a:pt x="198643" y="46345"/>
                  <a:pt x="185640" y="36363"/>
                  <a:pt x="174580" y="23688"/>
                </a:cubicBezTo>
                <a:close/>
              </a:path>
            </a:pathLst>
          </a:custGeom>
        </p:spPr>
      </p:pic>
      <p:pic>
        <p:nvPicPr>
          <p:cNvPr id="11" name="Picture 10" descr="A group of people standing in front of a building&#10;&#10;Description automatically generated">
            <a:extLst>
              <a:ext uri="{FF2B5EF4-FFF2-40B4-BE49-F238E27FC236}">
                <a16:creationId xmlns:a16="http://schemas.microsoft.com/office/drawing/2014/main" id="{41C50082-F7B2-4B68-92F7-9C5F24B394ED}"/>
              </a:ext>
            </a:extLst>
          </p:cNvPr>
          <p:cNvPicPr>
            <a:picLocks noChangeAspect="1"/>
          </p:cNvPicPr>
          <p:nvPr/>
        </p:nvPicPr>
        <p:blipFill rotWithShape="1">
          <a:blip r:embed="rId4">
            <a:extLst>
              <a:ext uri="{28A0092B-C50C-407E-A947-70E740481C1C}">
                <a14:useLocalDpi xmlns:a14="http://schemas.microsoft.com/office/drawing/2010/main" val="0"/>
              </a:ext>
            </a:extLst>
          </a:blip>
          <a:srcRect t="22028" r="1" b="26386"/>
          <a:stretch/>
        </p:blipFill>
        <p:spPr>
          <a:xfrm>
            <a:off x="5078138" y="4323898"/>
            <a:ext cx="4101827" cy="2534102"/>
          </a:xfrm>
          <a:custGeom>
            <a:avLst/>
            <a:gdLst/>
            <a:ahLst/>
            <a:cxnLst/>
            <a:rect l="l" t="t" r="r" b="b"/>
            <a:pathLst>
              <a:path w="4101827" h="2534102">
                <a:moveTo>
                  <a:pt x="1237396" y="0"/>
                </a:moveTo>
                <a:lnTo>
                  <a:pt x="4101827" y="0"/>
                </a:lnTo>
                <a:lnTo>
                  <a:pt x="4101827" y="2534102"/>
                </a:lnTo>
                <a:lnTo>
                  <a:pt x="0" y="2534102"/>
                </a:lnTo>
                <a:lnTo>
                  <a:pt x="21866" y="2503631"/>
                </a:lnTo>
                <a:cubicBezTo>
                  <a:pt x="198424" y="2253521"/>
                  <a:pt x="293791" y="2086461"/>
                  <a:pt x="295356" y="2078512"/>
                </a:cubicBezTo>
                <a:cubicBezTo>
                  <a:pt x="324070" y="1929470"/>
                  <a:pt x="404358" y="1848602"/>
                  <a:pt x="476494" y="1754977"/>
                </a:cubicBezTo>
                <a:cubicBezTo>
                  <a:pt x="539304" y="1672931"/>
                  <a:pt x="606320" y="1585980"/>
                  <a:pt x="629662" y="1466193"/>
                </a:cubicBezTo>
                <a:cubicBezTo>
                  <a:pt x="660486" y="1307325"/>
                  <a:pt x="563420" y="1455147"/>
                  <a:pt x="542839" y="1401940"/>
                </a:cubicBezTo>
                <a:cubicBezTo>
                  <a:pt x="578841" y="1314777"/>
                  <a:pt x="636193" y="1228627"/>
                  <a:pt x="649254" y="1136180"/>
                </a:cubicBezTo>
                <a:cubicBezTo>
                  <a:pt x="695846" y="801928"/>
                  <a:pt x="810580" y="538800"/>
                  <a:pt x="987553" y="313308"/>
                </a:cubicBezTo>
                <a:cubicBezTo>
                  <a:pt x="1038303" y="248170"/>
                  <a:pt x="1069946" y="145770"/>
                  <a:pt x="1141096" y="112922"/>
                </a:cubicBezTo>
                <a:cubicBezTo>
                  <a:pt x="1175680" y="97203"/>
                  <a:pt x="1199891" y="73126"/>
                  <a:pt x="1217455" y="43683"/>
                </a:cubicBezTo>
                <a:close/>
              </a:path>
            </a:pathLst>
          </a:custGeom>
        </p:spPr>
      </p:pic>
      <p:pic>
        <p:nvPicPr>
          <p:cNvPr id="5" name="Content Placeholder 4" descr="A logo of a egg and a half&#10;&#10;Description automatically generated">
            <a:extLst>
              <a:ext uri="{FF2B5EF4-FFF2-40B4-BE49-F238E27FC236}">
                <a16:creationId xmlns:a16="http://schemas.microsoft.com/office/drawing/2014/main" id="{899C5519-5034-4780-952F-13C09660F4F1}"/>
              </a:ext>
            </a:extLst>
          </p:cNvPr>
          <p:cNvPicPr>
            <a:picLocks noGrp="1" noChangeAspect="1"/>
          </p:cNvPicPr>
          <p:nvPr>
            <p:ph idx="1"/>
          </p:nvPr>
        </p:nvPicPr>
        <p:blipFill rotWithShape="1">
          <a:blip r:embed="rId5">
            <a:extLst>
              <a:ext uri="{28A0092B-C50C-407E-A947-70E740481C1C}">
                <a14:useLocalDpi xmlns:a14="http://schemas.microsoft.com/office/drawing/2010/main" val="0"/>
              </a:ext>
            </a:extLst>
          </a:blip>
          <a:srcRect l="6098" r="-1" b="-1"/>
          <a:stretch/>
        </p:blipFill>
        <p:spPr>
          <a:xfrm>
            <a:off x="9307676" y="4323902"/>
            <a:ext cx="2884327" cy="2534101"/>
          </a:xfrm>
          <a:prstGeom prst="rect">
            <a:avLst/>
          </a:prstGeom>
        </p:spPr>
      </p:pic>
    </p:spTree>
    <p:extLst>
      <p:ext uri="{BB962C8B-B14F-4D97-AF65-F5344CB8AC3E}">
        <p14:creationId xmlns:p14="http://schemas.microsoft.com/office/powerpoint/2010/main" val="334616031"/>
      </p:ext>
    </p:extLst>
  </p:cSld>
  <p:clrMapOvr>
    <a:overrideClrMapping bg1="dk1" tx1="lt1" bg2="dk2" tx2="lt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95C3354B-3A65-4C90-B49C-63BAFD36B899}"/>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8455" r="1545"/>
          <a:stretch/>
        </p:blipFill>
        <p:spPr>
          <a:xfrm>
            <a:off x="20" y="0"/>
            <a:ext cx="12191980" cy="6857990"/>
          </a:xfrm>
          <a:prstGeom prst="rect">
            <a:avLst/>
          </a:prstGeom>
        </p:spPr>
      </p:pic>
    </p:spTree>
    <p:extLst>
      <p:ext uri="{BB962C8B-B14F-4D97-AF65-F5344CB8AC3E}">
        <p14:creationId xmlns:p14="http://schemas.microsoft.com/office/powerpoint/2010/main" val="34544427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181FC64-B306-4821-98E2-780662EFC4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5" name="Picture 4" descr="Empty office area">
            <a:extLst>
              <a:ext uri="{FF2B5EF4-FFF2-40B4-BE49-F238E27FC236}">
                <a16:creationId xmlns:a16="http://schemas.microsoft.com/office/drawing/2014/main" id="{FA603335-C74E-8B78-6238-CF6BFC5C0AE3}"/>
              </a:ext>
            </a:extLst>
          </p:cNvPr>
          <p:cNvPicPr>
            <a:picLocks noChangeAspect="1"/>
          </p:cNvPicPr>
          <p:nvPr/>
        </p:nvPicPr>
        <p:blipFill rotWithShape="1">
          <a:blip r:embed="rId2"/>
          <a:srcRect l="3184" r="-1" b="-1"/>
          <a:stretch/>
        </p:blipFill>
        <p:spPr>
          <a:xfrm>
            <a:off x="20" y="10"/>
            <a:ext cx="9947062" cy="6857990"/>
          </a:xfrm>
          <a:prstGeom prst="rect">
            <a:avLst/>
          </a:prstGeom>
        </p:spPr>
      </p:pic>
      <p:sp>
        <p:nvSpPr>
          <p:cNvPr id="12" name="Freeform: Shape 11">
            <a:extLst>
              <a:ext uri="{FF2B5EF4-FFF2-40B4-BE49-F238E27FC236}">
                <a16:creationId xmlns:a16="http://schemas.microsoft.com/office/drawing/2014/main" id="{5871FC61-DD4E-47D4-81FD-8A7E7D12B3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986049" y="0"/>
            <a:ext cx="5205951" cy="6858000"/>
          </a:xfrm>
          <a:custGeom>
            <a:avLst/>
            <a:gdLst>
              <a:gd name="connsiteX0" fmla="*/ 0 w 5205951"/>
              <a:gd name="connsiteY0" fmla="*/ 0 h 6858000"/>
              <a:gd name="connsiteX1" fmla="*/ 1709529 w 5205951"/>
              <a:gd name="connsiteY1" fmla="*/ 0 h 6858000"/>
              <a:gd name="connsiteX2" fmla="*/ 2489695 w 5205951"/>
              <a:gd name="connsiteY2" fmla="*/ 0 h 6858000"/>
              <a:gd name="connsiteX3" fmla="*/ 3582928 w 5205951"/>
              <a:gd name="connsiteY3" fmla="*/ 0 h 6858000"/>
              <a:gd name="connsiteX4" fmla="*/ 3605052 w 5205951"/>
              <a:gd name="connsiteY4" fmla="*/ 14997 h 6858000"/>
              <a:gd name="connsiteX5" fmla="*/ 5205951 w 5205951"/>
              <a:gd name="connsiteY5" fmla="*/ 3621656 h 6858000"/>
              <a:gd name="connsiteX6" fmla="*/ 3331601 w 5205951"/>
              <a:gd name="connsiteY6" fmla="*/ 6374814 h 6858000"/>
              <a:gd name="connsiteX7" fmla="*/ 2814953 w 5205951"/>
              <a:gd name="connsiteY7" fmla="*/ 6780599 h 6858000"/>
              <a:gd name="connsiteX8" fmla="*/ 2703197 w 5205951"/>
              <a:gd name="connsiteY8" fmla="*/ 6858000 h 6858000"/>
              <a:gd name="connsiteX9" fmla="*/ 2489695 w 5205951"/>
              <a:gd name="connsiteY9" fmla="*/ 6858000 h 6858000"/>
              <a:gd name="connsiteX10" fmla="*/ 1709529 w 5205951"/>
              <a:gd name="connsiteY10" fmla="*/ 6858000 h 6858000"/>
              <a:gd name="connsiteX11" fmla="*/ 0 w 5205951"/>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05951" h="6858000">
                <a:moveTo>
                  <a:pt x="0" y="0"/>
                </a:moveTo>
                <a:lnTo>
                  <a:pt x="1709529" y="0"/>
                </a:lnTo>
                <a:lnTo>
                  <a:pt x="2489695" y="0"/>
                </a:lnTo>
                <a:lnTo>
                  <a:pt x="3582928" y="0"/>
                </a:lnTo>
                <a:lnTo>
                  <a:pt x="3605052" y="14997"/>
                </a:lnTo>
                <a:cubicBezTo>
                  <a:pt x="4632215" y="754641"/>
                  <a:pt x="5205951" y="2093192"/>
                  <a:pt x="5205951" y="3621656"/>
                </a:cubicBezTo>
                <a:cubicBezTo>
                  <a:pt x="5205951" y="4969131"/>
                  <a:pt x="4277226" y="5602839"/>
                  <a:pt x="3331601" y="6374814"/>
                </a:cubicBezTo>
                <a:cubicBezTo>
                  <a:pt x="3159398" y="6515397"/>
                  <a:pt x="2988771" y="6653108"/>
                  <a:pt x="2814953" y="6780599"/>
                </a:cubicBezTo>
                <a:lnTo>
                  <a:pt x="2703197" y="6858000"/>
                </a:lnTo>
                <a:lnTo>
                  <a:pt x="2489695" y="6858000"/>
                </a:lnTo>
                <a:lnTo>
                  <a:pt x="1709529"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useBgFill="1">
        <p:nvSpPr>
          <p:cNvPr id="14" name="Freeform: Shape 13">
            <a:extLst>
              <a:ext uri="{FF2B5EF4-FFF2-40B4-BE49-F238E27FC236}">
                <a16:creationId xmlns:a16="http://schemas.microsoft.com/office/drawing/2014/main" id="{F9EC3F91-A75C-4F74-867E-E4C28C1354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48226" y="0"/>
            <a:ext cx="5043774" cy="6858000"/>
          </a:xfrm>
          <a:custGeom>
            <a:avLst/>
            <a:gdLst>
              <a:gd name="connsiteX0" fmla="*/ 1648981 w 5043774"/>
              <a:gd name="connsiteY0" fmla="*/ 0 h 6858000"/>
              <a:gd name="connsiteX1" fmla="*/ 2759699 w 5043774"/>
              <a:gd name="connsiteY1" fmla="*/ 0 h 6858000"/>
              <a:gd name="connsiteX2" fmla="*/ 3379301 w 5043774"/>
              <a:gd name="connsiteY2" fmla="*/ 0 h 6858000"/>
              <a:gd name="connsiteX3" fmla="*/ 3552342 w 5043774"/>
              <a:gd name="connsiteY3" fmla="*/ 0 h 6858000"/>
              <a:gd name="connsiteX4" fmla="*/ 4617166 w 5043774"/>
              <a:gd name="connsiteY4" fmla="*/ 0 h 6858000"/>
              <a:gd name="connsiteX5" fmla="*/ 4786130 w 5043774"/>
              <a:gd name="connsiteY5" fmla="*/ 0 h 6858000"/>
              <a:gd name="connsiteX6" fmla="*/ 4980168 w 5043774"/>
              <a:gd name="connsiteY6" fmla="*/ 0 h 6858000"/>
              <a:gd name="connsiteX7" fmla="*/ 5043774 w 5043774"/>
              <a:gd name="connsiteY7" fmla="*/ 0 h 6858000"/>
              <a:gd name="connsiteX8" fmla="*/ 5043774 w 5043774"/>
              <a:gd name="connsiteY8" fmla="*/ 6858000 h 6858000"/>
              <a:gd name="connsiteX9" fmla="*/ 4980168 w 5043774"/>
              <a:gd name="connsiteY9" fmla="*/ 6858000 h 6858000"/>
              <a:gd name="connsiteX10" fmla="*/ 4786130 w 5043774"/>
              <a:gd name="connsiteY10" fmla="*/ 6858000 h 6858000"/>
              <a:gd name="connsiteX11" fmla="*/ 4617166 w 5043774"/>
              <a:gd name="connsiteY11" fmla="*/ 6858000 h 6858000"/>
              <a:gd name="connsiteX12" fmla="*/ 3552342 w 5043774"/>
              <a:gd name="connsiteY12" fmla="*/ 6858000 h 6858000"/>
              <a:gd name="connsiteX13" fmla="*/ 3379301 w 5043774"/>
              <a:gd name="connsiteY13" fmla="*/ 6858000 h 6858000"/>
              <a:gd name="connsiteX14" fmla="*/ 2759699 w 5043774"/>
              <a:gd name="connsiteY14" fmla="*/ 6858000 h 6858000"/>
              <a:gd name="connsiteX15" fmla="*/ 2542782 w 5043774"/>
              <a:gd name="connsiteY15" fmla="*/ 6858000 h 6858000"/>
              <a:gd name="connsiteX16" fmla="*/ 2429239 w 5043774"/>
              <a:gd name="connsiteY16" fmla="*/ 6780599 h 6858000"/>
              <a:gd name="connsiteX17" fmla="*/ 1904328 w 5043774"/>
              <a:gd name="connsiteY17" fmla="*/ 6374814 h 6858000"/>
              <a:gd name="connsiteX18" fmla="*/ 0 w 5043774"/>
              <a:gd name="connsiteY18" fmla="*/ 3621656 h 6858000"/>
              <a:gd name="connsiteX19" fmla="*/ 1626503 w 5043774"/>
              <a:gd name="connsiteY19"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43774" h="6858000">
                <a:moveTo>
                  <a:pt x="1648981" y="0"/>
                </a:moveTo>
                <a:lnTo>
                  <a:pt x="2759699" y="0"/>
                </a:lnTo>
                <a:lnTo>
                  <a:pt x="3379301" y="0"/>
                </a:lnTo>
                <a:lnTo>
                  <a:pt x="3552342" y="0"/>
                </a:lnTo>
                <a:lnTo>
                  <a:pt x="4617166" y="0"/>
                </a:lnTo>
                <a:lnTo>
                  <a:pt x="4786130" y="0"/>
                </a:lnTo>
                <a:lnTo>
                  <a:pt x="4980168" y="0"/>
                </a:lnTo>
                <a:lnTo>
                  <a:pt x="5043774" y="0"/>
                </a:lnTo>
                <a:lnTo>
                  <a:pt x="5043774" y="6858000"/>
                </a:lnTo>
                <a:lnTo>
                  <a:pt x="4980168" y="6858000"/>
                </a:lnTo>
                <a:lnTo>
                  <a:pt x="4786130" y="6858000"/>
                </a:lnTo>
                <a:lnTo>
                  <a:pt x="4617166" y="6858000"/>
                </a:lnTo>
                <a:lnTo>
                  <a:pt x="3552342" y="6858000"/>
                </a:lnTo>
                <a:lnTo>
                  <a:pt x="3379301" y="6858000"/>
                </a:lnTo>
                <a:lnTo>
                  <a:pt x="2759699" y="6858000"/>
                </a:lnTo>
                <a:lnTo>
                  <a:pt x="2542782" y="6858000"/>
                </a:lnTo>
                <a:lnTo>
                  <a:pt x="2429239" y="6780599"/>
                </a:lnTo>
                <a:cubicBezTo>
                  <a:pt x="2252641" y="6653108"/>
                  <a:pt x="2079285" y="6515397"/>
                  <a:pt x="1904328" y="6374814"/>
                </a:cubicBezTo>
                <a:cubicBezTo>
                  <a:pt x="943579" y="5602839"/>
                  <a:pt x="0" y="4969131"/>
                  <a:pt x="0" y="3621656"/>
                </a:cubicBezTo>
                <a:cubicBezTo>
                  <a:pt x="0" y="2093192"/>
                  <a:pt x="582912" y="754641"/>
                  <a:pt x="1626503" y="14997"/>
                </a:cubicBezTo>
                <a:close/>
              </a:path>
            </a:pathLst>
          </a:cu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latin typeface="Meiryo"/>
            </a:endParaRPr>
          </a:p>
        </p:txBody>
      </p:sp>
      <p:sp>
        <p:nvSpPr>
          <p:cNvPr id="16" name="Freeform: Shape 15">
            <a:extLst>
              <a:ext uri="{FF2B5EF4-FFF2-40B4-BE49-F238E27FC236}">
                <a16:creationId xmlns:a16="http://schemas.microsoft.com/office/drawing/2014/main" id="{829A1E2C-5AC8-40FC-99E9-832069D397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97013"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 name="Content Placeholder 2">
            <a:extLst>
              <a:ext uri="{FF2B5EF4-FFF2-40B4-BE49-F238E27FC236}">
                <a16:creationId xmlns:a16="http://schemas.microsoft.com/office/drawing/2014/main" id="{7EA981BF-D597-48A0-AF39-7940E6B643E7}"/>
              </a:ext>
            </a:extLst>
          </p:cNvPr>
          <p:cNvSpPr>
            <a:spLocks noGrp="1"/>
          </p:cNvSpPr>
          <p:nvPr>
            <p:ph idx="1"/>
          </p:nvPr>
        </p:nvSpPr>
        <p:spPr>
          <a:xfrm>
            <a:off x="8046719" y="2722729"/>
            <a:ext cx="3633747" cy="2700062"/>
          </a:xfrm>
        </p:spPr>
        <p:txBody>
          <a:bodyPr>
            <a:normAutofit/>
          </a:bodyPr>
          <a:lstStyle/>
          <a:p>
            <a:r>
              <a:rPr lang="en-US" sz="1000"/>
              <a:t>26.06.2023 it was announced officially that our university has become a member of the @World Design Organization (WDO), an international non-governmental organization that promotes the profession of design and its ability to generate better products, systems, services, and experiences; better business and industry; and ultimately a better environment and society. WDO includes over 170 member organizations from more than 40 nations, engaging them in collaborative efforts and providing them with the opportunity to be heard internationally.</a:t>
            </a:r>
          </a:p>
          <a:p>
            <a:r>
              <a:rPr lang="en-US" sz="1000"/>
              <a:t>IBU is the first member of WDO in this region. </a:t>
            </a:r>
          </a:p>
          <a:p>
            <a:r>
              <a:rPr lang="en-US" sz="1000"/>
              <a:t>This membership will provide connection and collaboration with fellow WDO members both in our region and internationally, obtain visibility opportunities for our organization, access to exclusive events and many more opportunities. </a:t>
            </a:r>
          </a:p>
          <a:p>
            <a:endParaRPr lang="en-US" sz="1000"/>
          </a:p>
        </p:txBody>
      </p:sp>
    </p:spTree>
    <p:extLst>
      <p:ext uri="{BB962C8B-B14F-4D97-AF65-F5344CB8AC3E}">
        <p14:creationId xmlns:p14="http://schemas.microsoft.com/office/powerpoint/2010/main" val="13683969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DCDA2C14-442F-4AC6-A3EF-45A3B88505FA}"/>
              </a:ext>
            </a:extLst>
          </p:cNvPr>
          <p:cNvPicPr>
            <a:picLocks noChangeAspect="1"/>
          </p:cNvPicPr>
          <p:nvPr/>
        </p:nvPicPr>
        <p:blipFill rotWithShape="1">
          <a:blip r:embed="rId2">
            <a:extLst>
              <a:ext uri="{28A0092B-C50C-407E-A947-70E740481C1C}">
                <a14:useLocalDpi xmlns:a14="http://schemas.microsoft.com/office/drawing/2010/main" val="0"/>
              </a:ext>
            </a:extLst>
          </a:blip>
          <a:srcRect l="12947" r="14475"/>
          <a:stretch/>
        </p:blipFill>
        <p:spPr>
          <a:xfrm>
            <a:off x="20" y="10"/>
            <a:ext cx="4977364" cy="6857990"/>
          </a:xfrm>
          <a:prstGeom prst="rect">
            <a:avLst/>
          </a:prstGeom>
        </p:spPr>
      </p:pic>
      <p:pic>
        <p:nvPicPr>
          <p:cNvPr id="7" name="Picture 6">
            <a:extLst>
              <a:ext uri="{FF2B5EF4-FFF2-40B4-BE49-F238E27FC236}">
                <a16:creationId xmlns:a16="http://schemas.microsoft.com/office/drawing/2014/main" id="{C4859F06-AC51-4CD7-9C17-83D695955DAA}"/>
              </a:ext>
            </a:extLst>
          </p:cNvPr>
          <p:cNvPicPr>
            <a:picLocks noChangeAspect="1"/>
          </p:cNvPicPr>
          <p:nvPr/>
        </p:nvPicPr>
        <p:blipFill rotWithShape="1">
          <a:blip r:embed="rId3">
            <a:extLst>
              <a:ext uri="{28A0092B-C50C-407E-A947-70E740481C1C}">
                <a14:useLocalDpi xmlns:a14="http://schemas.microsoft.com/office/drawing/2010/main" val="0"/>
              </a:ext>
            </a:extLst>
          </a:blip>
          <a:srcRect t="4732" r="3" b="214"/>
          <a:stretch/>
        </p:blipFill>
        <p:spPr>
          <a:xfrm>
            <a:off x="4977384" y="10"/>
            <a:ext cx="7214616" cy="6857990"/>
          </a:xfrm>
          <a:prstGeom prst="rect">
            <a:avLst/>
          </a:prstGeom>
        </p:spPr>
      </p:pic>
    </p:spTree>
    <p:extLst>
      <p:ext uri="{BB962C8B-B14F-4D97-AF65-F5344CB8AC3E}">
        <p14:creationId xmlns:p14="http://schemas.microsoft.com/office/powerpoint/2010/main" val="1002246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F69A5CD4-6BF4-4691-A4F7-57F8EF25DA2C}"/>
              </a:ext>
            </a:extLst>
          </p:cNvPr>
          <p:cNvPicPr>
            <a:picLocks noChangeAspect="1"/>
          </p:cNvPicPr>
          <p:nvPr/>
        </p:nvPicPr>
        <p:blipFill rotWithShape="1">
          <a:blip r:embed="rId2">
            <a:extLst>
              <a:ext uri="{28A0092B-C50C-407E-A947-70E740481C1C}">
                <a14:useLocalDpi xmlns:a14="http://schemas.microsoft.com/office/drawing/2010/main" val="0"/>
              </a:ext>
            </a:extLst>
          </a:blip>
          <a:srcRect t="17776" r="-2" b="13737"/>
          <a:stretch/>
        </p:blipFill>
        <p:spPr>
          <a:xfrm>
            <a:off x="3136389" y="10"/>
            <a:ext cx="4979304" cy="3401558"/>
          </a:xfrm>
          <a:custGeom>
            <a:avLst/>
            <a:gdLst/>
            <a:ahLst/>
            <a:cxnLst/>
            <a:rect l="l" t="t" r="r" b="b"/>
            <a:pathLst>
              <a:path w="4979304" h="3364992">
                <a:moveTo>
                  <a:pt x="0" y="0"/>
                </a:moveTo>
                <a:lnTo>
                  <a:pt x="4211250" y="0"/>
                </a:lnTo>
                <a:lnTo>
                  <a:pt x="4309461" y="192282"/>
                </a:lnTo>
                <a:cubicBezTo>
                  <a:pt x="4697535" y="1033269"/>
                  <a:pt x="4937593" y="2032690"/>
                  <a:pt x="4974907" y="3110424"/>
                </a:cubicBezTo>
                <a:lnTo>
                  <a:pt x="4979304" y="3364992"/>
                </a:lnTo>
                <a:lnTo>
                  <a:pt x="800592" y="3364992"/>
                </a:lnTo>
                <a:lnTo>
                  <a:pt x="797493" y="3185579"/>
                </a:lnTo>
                <a:cubicBezTo>
                  <a:pt x="756786" y="2009870"/>
                  <a:pt x="474799" y="927359"/>
                  <a:pt x="22579" y="42066"/>
                </a:cubicBezTo>
                <a:close/>
              </a:path>
            </a:pathLst>
          </a:custGeom>
        </p:spPr>
      </p:pic>
      <p:pic>
        <p:nvPicPr>
          <p:cNvPr id="9" name="Picture 8">
            <a:extLst>
              <a:ext uri="{FF2B5EF4-FFF2-40B4-BE49-F238E27FC236}">
                <a16:creationId xmlns:a16="http://schemas.microsoft.com/office/drawing/2014/main" id="{78B0FEE3-1CB1-424F-B40C-BE616BD3DE01}"/>
              </a:ext>
            </a:extLst>
          </p:cNvPr>
          <p:cNvPicPr>
            <a:picLocks noChangeAspect="1"/>
          </p:cNvPicPr>
          <p:nvPr/>
        </p:nvPicPr>
        <p:blipFill rotWithShape="1">
          <a:blip r:embed="rId3">
            <a:extLst>
              <a:ext uri="{28A0092B-C50C-407E-A947-70E740481C1C}">
                <a14:useLocalDpi xmlns:a14="http://schemas.microsoft.com/office/drawing/2010/main" val="0"/>
              </a:ext>
            </a:extLst>
          </a:blip>
          <a:srcRect t="5047" r="2" b="24063"/>
          <a:stretch/>
        </p:blipFill>
        <p:spPr>
          <a:xfrm>
            <a:off x="7381690" y="3456433"/>
            <a:ext cx="4810310" cy="3401568"/>
          </a:xfrm>
          <a:custGeom>
            <a:avLst/>
            <a:gdLst/>
            <a:ahLst/>
            <a:cxnLst/>
            <a:rect l="l" t="t" r="r" b="b"/>
            <a:pathLst>
              <a:path w="4810310" h="3401568">
                <a:moveTo>
                  <a:pt x="781270" y="0"/>
                </a:moveTo>
                <a:lnTo>
                  <a:pt x="4810310" y="0"/>
                </a:lnTo>
                <a:lnTo>
                  <a:pt x="4810310" y="3401568"/>
                </a:lnTo>
                <a:lnTo>
                  <a:pt x="0" y="3401568"/>
                </a:lnTo>
                <a:lnTo>
                  <a:pt x="1963" y="3397912"/>
                </a:lnTo>
                <a:cubicBezTo>
                  <a:pt x="454182" y="2512619"/>
                  <a:pt x="736170" y="1430108"/>
                  <a:pt x="776876" y="254399"/>
                </a:cubicBezTo>
                <a:close/>
              </a:path>
            </a:pathLst>
          </a:custGeom>
        </p:spPr>
      </p:pic>
      <p:pic>
        <p:nvPicPr>
          <p:cNvPr id="7" name="Picture 6">
            <a:extLst>
              <a:ext uri="{FF2B5EF4-FFF2-40B4-BE49-F238E27FC236}">
                <a16:creationId xmlns:a16="http://schemas.microsoft.com/office/drawing/2014/main" id="{12B7B64E-B7AB-4DEF-A464-922B5E89DBDA}"/>
              </a:ext>
            </a:extLst>
          </p:cNvPr>
          <p:cNvPicPr>
            <a:picLocks noChangeAspect="1"/>
          </p:cNvPicPr>
          <p:nvPr/>
        </p:nvPicPr>
        <p:blipFill rotWithShape="1">
          <a:blip r:embed="rId4">
            <a:extLst>
              <a:ext uri="{28A0092B-C50C-407E-A947-70E740481C1C}">
                <a14:useLocalDpi xmlns:a14="http://schemas.microsoft.com/office/drawing/2010/main" val="0"/>
              </a:ext>
            </a:extLst>
          </a:blip>
          <a:srcRect t="17062" r="2" b="13706"/>
          <a:stretch/>
        </p:blipFill>
        <p:spPr>
          <a:xfrm>
            <a:off x="3189428" y="3456432"/>
            <a:ext cx="4925479" cy="3401568"/>
          </a:xfrm>
          <a:custGeom>
            <a:avLst/>
            <a:gdLst/>
            <a:ahLst/>
            <a:cxnLst/>
            <a:rect l="l" t="t" r="r" b="b"/>
            <a:pathLst>
              <a:path w="4925479" h="3364992">
                <a:moveTo>
                  <a:pt x="749362" y="0"/>
                </a:moveTo>
                <a:lnTo>
                  <a:pt x="4925479" y="0"/>
                </a:lnTo>
                <a:lnTo>
                  <a:pt x="4921868" y="209033"/>
                </a:lnTo>
                <a:cubicBezTo>
                  <a:pt x="4884554" y="1286766"/>
                  <a:pt x="4644496" y="2286187"/>
                  <a:pt x="4256422" y="3127175"/>
                </a:cubicBezTo>
                <a:lnTo>
                  <a:pt x="4134952" y="3364992"/>
                </a:lnTo>
                <a:lnTo>
                  <a:pt x="0" y="3364992"/>
                </a:lnTo>
                <a:lnTo>
                  <a:pt x="79008" y="3202330"/>
                </a:lnTo>
                <a:cubicBezTo>
                  <a:pt x="467082" y="2361343"/>
                  <a:pt x="707140" y="1361922"/>
                  <a:pt x="744454" y="284189"/>
                </a:cubicBezTo>
                <a:close/>
              </a:path>
            </a:pathLst>
          </a:custGeom>
        </p:spPr>
      </p:pic>
      <p:sp>
        <p:nvSpPr>
          <p:cNvPr id="24" name="Content Placeholder 23">
            <a:extLst>
              <a:ext uri="{FF2B5EF4-FFF2-40B4-BE49-F238E27FC236}">
                <a16:creationId xmlns:a16="http://schemas.microsoft.com/office/drawing/2014/main" id="{3DDBDC18-DBFC-70AE-F331-0CAECA3EFF6E}"/>
              </a:ext>
            </a:extLst>
          </p:cNvPr>
          <p:cNvSpPr>
            <a:spLocks noGrp="1"/>
          </p:cNvSpPr>
          <p:nvPr>
            <p:ph idx="1"/>
          </p:nvPr>
        </p:nvSpPr>
        <p:spPr>
          <a:xfrm>
            <a:off x="448056" y="2258568"/>
            <a:ext cx="2807208" cy="3922776"/>
          </a:xfrm>
        </p:spPr>
        <p:txBody>
          <a:bodyPr>
            <a:normAutofit fontScale="55000" lnSpcReduction="20000"/>
          </a:bodyPr>
          <a:lstStyle/>
          <a:p>
            <a:r>
              <a:rPr lang="en-US" sz="1800" dirty="0"/>
              <a:t>On May 29th 2023, the Project for the Reconstruction of the existing Hotel ,, Jaka” located in the central area of Star </a:t>
            </a:r>
            <a:r>
              <a:rPr lang="en-US" sz="1800" dirty="0" err="1"/>
              <a:t>Dojran</a:t>
            </a:r>
            <a:r>
              <a:rPr lang="en-US" sz="1800" dirty="0"/>
              <a:t> was presented to the competent authorities and the general public in the Municipality of </a:t>
            </a:r>
            <a:r>
              <a:rPr lang="en-US" sz="1800" dirty="0" err="1"/>
              <a:t>Dojran</a:t>
            </a:r>
            <a:r>
              <a:rPr lang="en-US" sz="1800" dirty="0"/>
              <a:t>, made by architecture students from the Department of Architecture, Faculty of Engineering under the mentorship of Prof. Dr. Aleksandar </a:t>
            </a:r>
            <a:r>
              <a:rPr lang="en-US" sz="1800" dirty="0" err="1"/>
              <a:t>Andovski</a:t>
            </a:r>
            <a:r>
              <a:rPr lang="en-US" sz="1800" dirty="0"/>
              <a:t> and Asst. MSc. </a:t>
            </a:r>
            <a:r>
              <a:rPr lang="en-US" sz="1800" dirty="0" err="1"/>
              <a:t>Nadica</a:t>
            </a:r>
            <a:r>
              <a:rPr lang="en-US" sz="1800" dirty="0"/>
              <a:t> </a:t>
            </a:r>
            <a:r>
              <a:rPr lang="en-US" sz="1800" dirty="0" err="1"/>
              <a:t>Angova</a:t>
            </a:r>
            <a:r>
              <a:rPr lang="en-US" sz="1800" dirty="0"/>
              <a:t> </a:t>
            </a:r>
            <a:r>
              <a:rPr lang="en-US" sz="1800" dirty="0" err="1"/>
              <a:t>Kolevska</a:t>
            </a:r>
            <a:r>
              <a:rPr lang="en-US" sz="1800" dirty="0"/>
              <a:t>, a project originally inspired by the needs of the citizens living in the municipality. The Vice-Rector for promotion at the University, Prof. Dr. Aleksandra Ristovska as well as the Dean of the Faculty of Engineering, </a:t>
            </a:r>
            <a:r>
              <a:rPr lang="en-US" sz="1800" dirty="0" err="1"/>
              <a:t>Prof.Dr.Delcho</a:t>
            </a:r>
            <a:r>
              <a:rPr lang="en-US" sz="1800" dirty="0"/>
              <a:t> </a:t>
            </a:r>
            <a:r>
              <a:rPr lang="en-US" sz="1800" dirty="0" err="1"/>
              <a:t>Leskovski</a:t>
            </a:r>
            <a:r>
              <a:rPr lang="en-US" sz="1800" dirty="0"/>
              <a:t> fully supported the event with their presence.</a:t>
            </a:r>
          </a:p>
          <a:p>
            <a:r>
              <a:rPr lang="en-US" sz="1800" dirty="0"/>
              <a:t>Following the schedule of guest speeches created by the municipality, the Vice-Rector for promotion at the University, Prof. Dr. Aleksandra Ristovska, as well as the academic staff of the Department of Architecture, addressed the audience expressing their immense gratitude to the Mayor of the Municipality of </a:t>
            </a:r>
            <a:r>
              <a:rPr lang="en-US" sz="1800" dirty="0" err="1"/>
              <a:t>Dojran</a:t>
            </a:r>
            <a:r>
              <a:rPr lang="en-US" sz="1800" dirty="0"/>
              <a:t> </a:t>
            </a:r>
            <a:r>
              <a:rPr lang="en-US" sz="1800" dirty="0" err="1"/>
              <a:t>Mr.Ango</a:t>
            </a:r>
            <a:r>
              <a:rPr lang="en-US" sz="1800" dirty="0"/>
              <a:t> </a:t>
            </a:r>
            <a:r>
              <a:rPr lang="en-US" sz="1800" dirty="0" err="1"/>
              <a:t>Angov</a:t>
            </a:r>
            <a:r>
              <a:rPr lang="en-US" sz="1800" dirty="0"/>
              <a:t> for the assigned responsibility and the opportunity to implement this project, with the hope that such initiatives and collaborations will continue in the future.</a:t>
            </a:r>
          </a:p>
          <a:p>
            <a:endParaRPr lang="en-US" sz="1700" dirty="0"/>
          </a:p>
        </p:txBody>
      </p:sp>
      <p:pic>
        <p:nvPicPr>
          <p:cNvPr id="11" name="Picture 10">
            <a:extLst>
              <a:ext uri="{FF2B5EF4-FFF2-40B4-BE49-F238E27FC236}">
                <a16:creationId xmlns:a16="http://schemas.microsoft.com/office/drawing/2014/main" id="{3FBF0F96-F6F7-4C62-803A-28EBAE553F63}"/>
              </a:ext>
            </a:extLst>
          </p:cNvPr>
          <p:cNvPicPr>
            <a:picLocks noChangeAspect="1"/>
          </p:cNvPicPr>
          <p:nvPr/>
        </p:nvPicPr>
        <p:blipFill rotWithShape="1">
          <a:blip r:embed="rId5">
            <a:extLst>
              <a:ext uri="{28A0092B-C50C-407E-A947-70E740481C1C}">
                <a14:useLocalDpi xmlns:a14="http://schemas.microsoft.com/office/drawing/2010/main" val="0"/>
              </a:ext>
            </a:extLst>
          </a:blip>
          <a:srcRect t="16853" r="-1" b="11920"/>
          <a:stretch/>
        </p:blipFill>
        <p:spPr>
          <a:xfrm>
            <a:off x="7404372" y="10"/>
            <a:ext cx="4787628" cy="3401558"/>
          </a:xfrm>
          <a:custGeom>
            <a:avLst/>
            <a:gdLst/>
            <a:ahLst/>
            <a:cxnLst/>
            <a:rect l="l" t="t" r="r" b="b"/>
            <a:pathLst>
              <a:path w="4787628" h="3401568">
                <a:moveTo>
                  <a:pt x="0" y="0"/>
                </a:moveTo>
                <a:lnTo>
                  <a:pt x="4787628" y="0"/>
                </a:lnTo>
                <a:lnTo>
                  <a:pt x="4787628" y="3401568"/>
                </a:lnTo>
                <a:lnTo>
                  <a:pt x="762748" y="3401568"/>
                </a:lnTo>
                <a:lnTo>
                  <a:pt x="751436" y="2963954"/>
                </a:lnTo>
                <a:cubicBezTo>
                  <a:pt x="698408" y="1942163"/>
                  <a:pt x="463174" y="995044"/>
                  <a:pt x="93264" y="192283"/>
                </a:cubicBezTo>
                <a:close/>
              </a:path>
            </a:pathLst>
          </a:custGeom>
        </p:spPr>
      </p:pic>
    </p:spTree>
    <p:extLst>
      <p:ext uri="{BB962C8B-B14F-4D97-AF65-F5344CB8AC3E}">
        <p14:creationId xmlns:p14="http://schemas.microsoft.com/office/powerpoint/2010/main" val="8563137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47CA94-212C-4DC9-89FF-B34C38F84CAD}"/>
              </a:ext>
            </a:extLst>
          </p:cNvPr>
          <p:cNvSpPr>
            <a:spLocks noGrp="1"/>
          </p:cNvSpPr>
          <p:nvPr>
            <p:ph type="title"/>
          </p:nvPr>
        </p:nvSpPr>
        <p:spPr>
          <a:xfrm>
            <a:off x="5868557" y="1138036"/>
            <a:ext cx="5444382" cy="1402470"/>
          </a:xfrm>
        </p:spPr>
        <p:txBody>
          <a:bodyPr anchor="t">
            <a:normAutofit/>
          </a:bodyPr>
          <a:lstStyle/>
          <a:p>
            <a:r>
              <a:rPr lang="en-US" sz="3200"/>
              <a:t>AGENDA</a:t>
            </a:r>
          </a:p>
        </p:txBody>
      </p:sp>
      <p:sp>
        <p:nvSpPr>
          <p:cNvPr id="3" name="Content Placeholder 2">
            <a:extLst>
              <a:ext uri="{FF2B5EF4-FFF2-40B4-BE49-F238E27FC236}">
                <a16:creationId xmlns:a16="http://schemas.microsoft.com/office/drawing/2014/main" id="{01818AE9-CA1F-471D-8DAD-CAFA816F7274}"/>
              </a:ext>
            </a:extLst>
          </p:cNvPr>
          <p:cNvSpPr>
            <a:spLocks noGrp="1"/>
          </p:cNvSpPr>
          <p:nvPr>
            <p:ph idx="1"/>
          </p:nvPr>
        </p:nvSpPr>
        <p:spPr>
          <a:xfrm>
            <a:off x="5868557" y="2551176"/>
            <a:ext cx="5444382" cy="3591207"/>
          </a:xfrm>
        </p:spPr>
        <p:txBody>
          <a:bodyPr>
            <a:normAutofit/>
          </a:bodyPr>
          <a:lstStyle/>
          <a:p>
            <a:r>
              <a:rPr lang="en-US" sz="2000"/>
              <a:t>GIFT FUND 100 ARTWORKS BY STUDENTS</a:t>
            </a:r>
          </a:p>
          <a:p>
            <a:r>
              <a:rPr lang="en-US" sz="2000"/>
              <a:t>EXHIBITIONS</a:t>
            </a:r>
          </a:p>
          <a:p>
            <a:r>
              <a:rPr lang="en-US" sz="2000"/>
              <a:t>HIGHSCHOOL VISITS AND STUDENTS CLASS ACTIVITIES</a:t>
            </a:r>
          </a:p>
          <a:p>
            <a:r>
              <a:rPr lang="en-US" sz="2000"/>
              <a:t>SYMPOSIUMS AND CONFERENCES</a:t>
            </a:r>
          </a:p>
          <a:p>
            <a:endParaRPr lang="en-US" sz="2000"/>
          </a:p>
        </p:txBody>
      </p:sp>
      <p:pic>
        <p:nvPicPr>
          <p:cNvPr id="5" name="Picture 4">
            <a:extLst>
              <a:ext uri="{FF2B5EF4-FFF2-40B4-BE49-F238E27FC236}">
                <a16:creationId xmlns:a16="http://schemas.microsoft.com/office/drawing/2014/main" id="{CE08CEB3-035F-A3F9-2ECB-0C34996D7377}"/>
              </a:ext>
            </a:extLst>
          </p:cNvPr>
          <p:cNvPicPr>
            <a:picLocks noChangeAspect="1"/>
          </p:cNvPicPr>
          <p:nvPr/>
        </p:nvPicPr>
        <p:blipFill rotWithShape="1">
          <a:blip r:embed="rId2"/>
          <a:srcRect l="31175" r="26575"/>
          <a:stretch/>
        </p:blipFill>
        <p:spPr>
          <a:xfrm>
            <a:off x="-1" y="10"/>
            <a:ext cx="5151179" cy="6857990"/>
          </a:xfrm>
          <a:prstGeom prst="rect">
            <a:avLst/>
          </a:prstGeom>
        </p:spPr>
      </p:pic>
    </p:spTree>
    <p:extLst>
      <p:ext uri="{BB962C8B-B14F-4D97-AF65-F5344CB8AC3E}">
        <p14:creationId xmlns:p14="http://schemas.microsoft.com/office/powerpoint/2010/main" val="27636212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99B06-9B2B-44F3-9F33-743C413E74D3}"/>
              </a:ext>
            </a:extLst>
          </p:cNvPr>
          <p:cNvSpPr>
            <a:spLocks noGrp="1"/>
          </p:cNvSpPr>
          <p:nvPr>
            <p:ph type="title"/>
          </p:nvPr>
        </p:nvSpPr>
        <p:spPr>
          <a:xfrm>
            <a:off x="762000" y="1138265"/>
            <a:ext cx="5791199" cy="1401183"/>
          </a:xfrm>
        </p:spPr>
        <p:txBody>
          <a:bodyPr anchor="t">
            <a:normAutofit/>
          </a:bodyPr>
          <a:lstStyle/>
          <a:p>
            <a:r>
              <a:rPr lang="en-US" sz="3200" dirty="0"/>
              <a:t>'XIV YOUTH SPRING SALON</a:t>
            </a:r>
          </a:p>
        </p:txBody>
      </p:sp>
      <p:sp>
        <p:nvSpPr>
          <p:cNvPr id="3" name="Content Placeholder 2">
            <a:extLst>
              <a:ext uri="{FF2B5EF4-FFF2-40B4-BE49-F238E27FC236}">
                <a16:creationId xmlns:a16="http://schemas.microsoft.com/office/drawing/2014/main" id="{3AA4D33E-0582-44BF-89B1-F330695F7EE4}"/>
              </a:ext>
            </a:extLst>
          </p:cNvPr>
          <p:cNvSpPr>
            <a:spLocks noGrp="1"/>
          </p:cNvSpPr>
          <p:nvPr>
            <p:ph idx="1"/>
          </p:nvPr>
        </p:nvSpPr>
        <p:spPr>
          <a:xfrm>
            <a:off x="762000" y="2551176"/>
            <a:ext cx="5791199" cy="3602935"/>
          </a:xfrm>
        </p:spPr>
        <p:txBody>
          <a:bodyPr>
            <a:normAutofit/>
          </a:bodyPr>
          <a:lstStyle/>
          <a:p>
            <a:r>
              <a:rPr lang="en-US" sz="1600" dirty="0"/>
              <a:t>At the group competitive exhibition 'XIV Youth Spring Salon,' held at the National Gallery of Macedonia, between educational institutions for art and design, IBU participants won 5 awards:</a:t>
            </a:r>
          </a:p>
          <a:p>
            <a:endParaRPr lang="en-US" sz="1600" dirty="0"/>
          </a:p>
          <a:p>
            <a:r>
              <a:rPr lang="en-US" sz="1600" dirty="0"/>
              <a:t>Prof. </a:t>
            </a:r>
            <a:r>
              <a:rPr lang="en-US" sz="1600" dirty="0" err="1"/>
              <a:t>Srdjan</a:t>
            </a:r>
            <a:r>
              <a:rPr lang="en-US" sz="1600" dirty="0"/>
              <a:t> </a:t>
            </a:r>
            <a:r>
              <a:rPr lang="en-US" sz="1600" dirty="0" err="1"/>
              <a:t>Micic</a:t>
            </a:r>
            <a:r>
              <a:rPr lang="en-US" sz="1600" dirty="0"/>
              <a:t> for the best art teacher </a:t>
            </a:r>
          </a:p>
          <a:p>
            <a:r>
              <a:rPr lang="en-US" sz="1600" dirty="0"/>
              <a:t>Arta </a:t>
            </a:r>
            <a:r>
              <a:rPr lang="en-US" sz="1600" dirty="0" err="1"/>
              <a:t>Limani</a:t>
            </a:r>
            <a:r>
              <a:rPr lang="en-US" sz="1600" dirty="0"/>
              <a:t>, first place in all categories</a:t>
            </a:r>
          </a:p>
          <a:p>
            <a:r>
              <a:rPr lang="en-US" sz="1600" dirty="0" err="1"/>
              <a:t>Hristina</a:t>
            </a:r>
            <a:r>
              <a:rPr lang="en-US" sz="1600" dirty="0"/>
              <a:t> Georgieva, first place for the collection</a:t>
            </a:r>
          </a:p>
          <a:p>
            <a:r>
              <a:rPr lang="en-US" sz="1600" dirty="0"/>
              <a:t>Elena </a:t>
            </a:r>
            <a:r>
              <a:rPr lang="en-US" sz="1600" dirty="0" err="1"/>
              <a:t>Ilievska</a:t>
            </a:r>
            <a:r>
              <a:rPr lang="en-US" sz="1600" dirty="0"/>
              <a:t>, second place for the collection</a:t>
            </a:r>
          </a:p>
          <a:p>
            <a:r>
              <a:rPr lang="en-US" sz="1600" dirty="0" err="1"/>
              <a:t>Sare</a:t>
            </a:r>
            <a:r>
              <a:rPr lang="en-US" sz="1600" dirty="0"/>
              <a:t> </a:t>
            </a:r>
            <a:r>
              <a:rPr lang="en-US" sz="1600" dirty="0" err="1"/>
              <a:t>Qerimi</a:t>
            </a:r>
            <a:r>
              <a:rPr lang="en-US" sz="1600" dirty="0"/>
              <a:t>, third place for the collection</a:t>
            </a:r>
          </a:p>
          <a:p>
            <a:endParaRPr lang="en-US" sz="1600" dirty="0"/>
          </a:p>
          <a:p>
            <a:r>
              <a:rPr lang="en-US" sz="1600" dirty="0"/>
              <a:t>We congratulate them all!</a:t>
            </a:r>
          </a:p>
        </p:txBody>
      </p:sp>
      <p:pic>
        <p:nvPicPr>
          <p:cNvPr id="7" name="Graphic 6" descr="Artist">
            <a:extLst>
              <a:ext uri="{FF2B5EF4-FFF2-40B4-BE49-F238E27FC236}">
                <a16:creationId xmlns:a16="http://schemas.microsoft.com/office/drawing/2014/main" id="{9A65267B-8175-DC94-635E-8F185636EE1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024191" y="1700246"/>
            <a:ext cx="3452192" cy="3452192"/>
          </a:xfrm>
          <a:prstGeom prst="rect">
            <a:avLst/>
          </a:prstGeom>
        </p:spPr>
      </p:pic>
    </p:spTree>
    <p:extLst>
      <p:ext uri="{BB962C8B-B14F-4D97-AF65-F5344CB8AC3E}">
        <p14:creationId xmlns:p14="http://schemas.microsoft.com/office/powerpoint/2010/main" val="4979113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7">
            <a:extLst>
              <a:ext uri="{FF2B5EF4-FFF2-40B4-BE49-F238E27FC236}">
                <a16:creationId xmlns:a16="http://schemas.microsoft.com/office/drawing/2014/main" id="{9A72E43A-2FC3-43A9-8E8E-0BF749E66E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9" name="Picture 8">
            <a:extLst>
              <a:ext uri="{FF2B5EF4-FFF2-40B4-BE49-F238E27FC236}">
                <a16:creationId xmlns:a16="http://schemas.microsoft.com/office/drawing/2014/main" id="{1D37ED41-4B33-456C-A4FB-07A4CEE99A7D}"/>
              </a:ext>
            </a:extLst>
          </p:cNvPr>
          <p:cNvPicPr>
            <a:picLocks noChangeAspect="1"/>
          </p:cNvPicPr>
          <p:nvPr/>
        </p:nvPicPr>
        <p:blipFill rotWithShape="1">
          <a:blip r:embed="rId2">
            <a:extLst>
              <a:ext uri="{28A0092B-C50C-407E-A947-70E740481C1C}">
                <a14:useLocalDpi xmlns:a14="http://schemas.microsoft.com/office/drawing/2010/main" val="0"/>
              </a:ext>
            </a:extLst>
          </a:blip>
          <a:srcRect t="3874" r="5" b="10616"/>
          <a:stretch/>
        </p:blipFill>
        <p:spPr>
          <a:xfrm>
            <a:off x="20" y="10"/>
            <a:ext cx="4003019" cy="3388883"/>
          </a:xfrm>
          <a:prstGeom prst="rect">
            <a:avLst/>
          </a:prstGeom>
        </p:spPr>
      </p:pic>
      <p:pic>
        <p:nvPicPr>
          <p:cNvPr id="5" name="Content Placeholder 4">
            <a:extLst>
              <a:ext uri="{FF2B5EF4-FFF2-40B4-BE49-F238E27FC236}">
                <a16:creationId xmlns:a16="http://schemas.microsoft.com/office/drawing/2014/main" id="{783A3BF3-B8F2-4BA3-B212-25A57FC7D123}"/>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2066" r="5" b="12424"/>
          <a:stretch/>
        </p:blipFill>
        <p:spPr>
          <a:xfrm>
            <a:off x="20" y="3469102"/>
            <a:ext cx="4003019" cy="3388893"/>
          </a:xfrm>
          <a:prstGeom prst="rect">
            <a:avLst/>
          </a:prstGeom>
        </p:spPr>
      </p:pic>
      <p:pic>
        <p:nvPicPr>
          <p:cNvPr id="13" name="Picture 12">
            <a:extLst>
              <a:ext uri="{FF2B5EF4-FFF2-40B4-BE49-F238E27FC236}">
                <a16:creationId xmlns:a16="http://schemas.microsoft.com/office/drawing/2014/main" id="{2652711F-3EBA-4042-A1E0-CD6F37E24E94}"/>
              </a:ext>
            </a:extLst>
          </p:cNvPr>
          <p:cNvPicPr>
            <a:picLocks noChangeAspect="1"/>
          </p:cNvPicPr>
          <p:nvPr/>
        </p:nvPicPr>
        <p:blipFill rotWithShape="1">
          <a:blip r:embed="rId4">
            <a:extLst>
              <a:ext uri="{28A0092B-C50C-407E-A947-70E740481C1C}">
                <a14:useLocalDpi xmlns:a14="http://schemas.microsoft.com/office/drawing/2010/main" val="0"/>
              </a:ext>
            </a:extLst>
          </a:blip>
          <a:srcRect l="35077" r="6832" b="3"/>
          <a:stretch/>
        </p:blipFill>
        <p:spPr>
          <a:xfrm>
            <a:off x="4094479" y="10"/>
            <a:ext cx="4014047" cy="6857990"/>
          </a:xfrm>
          <a:prstGeom prst="rect">
            <a:avLst/>
          </a:prstGeom>
        </p:spPr>
      </p:pic>
      <p:pic>
        <p:nvPicPr>
          <p:cNvPr id="11" name="Picture 10">
            <a:extLst>
              <a:ext uri="{FF2B5EF4-FFF2-40B4-BE49-F238E27FC236}">
                <a16:creationId xmlns:a16="http://schemas.microsoft.com/office/drawing/2014/main" id="{58F705E5-D201-46F8-909C-A121FA27808F}"/>
              </a:ext>
            </a:extLst>
          </p:cNvPr>
          <p:cNvPicPr>
            <a:picLocks noChangeAspect="1"/>
          </p:cNvPicPr>
          <p:nvPr/>
        </p:nvPicPr>
        <p:blipFill rotWithShape="1">
          <a:blip r:embed="rId5">
            <a:extLst>
              <a:ext uri="{28A0092B-C50C-407E-A947-70E740481C1C}">
                <a14:useLocalDpi xmlns:a14="http://schemas.microsoft.com/office/drawing/2010/main" val="0"/>
              </a:ext>
            </a:extLst>
          </a:blip>
          <a:srcRect t="14628" r="4" b="4"/>
          <a:stretch/>
        </p:blipFill>
        <p:spPr>
          <a:xfrm>
            <a:off x="8188960" y="10"/>
            <a:ext cx="4003039" cy="3383270"/>
          </a:xfrm>
          <a:prstGeom prst="rect">
            <a:avLst/>
          </a:prstGeom>
        </p:spPr>
      </p:pic>
      <p:pic>
        <p:nvPicPr>
          <p:cNvPr id="7" name="Picture 6">
            <a:extLst>
              <a:ext uri="{FF2B5EF4-FFF2-40B4-BE49-F238E27FC236}">
                <a16:creationId xmlns:a16="http://schemas.microsoft.com/office/drawing/2014/main" id="{347C2B60-A094-4D33-8D77-1E8B916690DD}"/>
              </a:ext>
            </a:extLst>
          </p:cNvPr>
          <p:cNvPicPr>
            <a:picLocks noChangeAspect="1"/>
          </p:cNvPicPr>
          <p:nvPr/>
        </p:nvPicPr>
        <p:blipFill rotWithShape="1">
          <a:blip r:embed="rId6">
            <a:extLst>
              <a:ext uri="{28A0092B-C50C-407E-A947-70E740481C1C}">
                <a14:useLocalDpi xmlns:a14="http://schemas.microsoft.com/office/drawing/2010/main" val="0"/>
              </a:ext>
            </a:extLst>
          </a:blip>
          <a:srcRect t="6454" r="-1" b="7796"/>
          <a:stretch/>
        </p:blipFill>
        <p:spPr>
          <a:xfrm>
            <a:off x="8199966" y="3469102"/>
            <a:ext cx="3992034" cy="3388893"/>
          </a:xfrm>
          <a:prstGeom prst="rect">
            <a:avLst/>
          </a:prstGeom>
        </p:spPr>
      </p:pic>
    </p:spTree>
    <p:extLst>
      <p:ext uri="{BB962C8B-B14F-4D97-AF65-F5344CB8AC3E}">
        <p14:creationId xmlns:p14="http://schemas.microsoft.com/office/powerpoint/2010/main" val="31101029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FF6404-F061-4B14-94F0-4125F5DB6977}"/>
              </a:ext>
            </a:extLst>
          </p:cNvPr>
          <p:cNvSpPr>
            <a:spLocks noGrp="1"/>
          </p:cNvSpPr>
          <p:nvPr>
            <p:ph type="title"/>
          </p:nvPr>
        </p:nvSpPr>
        <p:spPr>
          <a:xfrm>
            <a:off x="479394" y="1070800"/>
            <a:ext cx="3939688" cy="5583126"/>
          </a:xfrm>
        </p:spPr>
        <p:txBody>
          <a:bodyPr>
            <a:normAutofit/>
          </a:bodyPr>
          <a:lstStyle/>
          <a:p>
            <a:r>
              <a:rPr lang="en-US" sz="4000" dirty="0"/>
              <a:t>HIGHSCHOOL VISITS AND STUDENTS </a:t>
            </a:r>
            <a:br>
              <a:rPr lang="en-US" sz="4000" dirty="0"/>
            </a:br>
            <a:r>
              <a:rPr lang="en-US" sz="4000" dirty="0"/>
              <a:t>CLASS ACCTIVITIES</a:t>
            </a:r>
          </a:p>
        </p:txBody>
      </p:sp>
      <p:graphicFrame>
        <p:nvGraphicFramePr>
          <p:cNvPr id="5" name="Content Placeholder 2">
            <a:extLst>
              <a:ext uri="{FF2B5EF4-FFF2-40B4-BE49-F238E27FC236}">
                <a16:creationId xmlns:a16="http://schemas.microsoft.com/office/drawing/2014/main" id="{F589A2DE-694C-4CE0-B49D-F2B99BD286BC}"/>
              </a:ext>
            </a:extLst>
          </p:cNvPr>
          <p:cNvGraphicFramePr>
            <a:graphicFrameLocks noGrp="1"/>
          </p:cNvGraphicFramePr>
          <p:nvPr>
            <p:ph idx="1"/>
            <p:extLst>
              <p:ext uri="{D42A27DB-BD31-4B8C-83A1-F6EECF244321}">
                <p14:modId xmlns:p14="http://schemas.microsoft.com/office/powerpoint/2010/main" val="3359409295"/>
              </p:ext>
            </p:extLst>
          </p:nvPr>
        </p:nvGraphicFramePr>
        <p:xfrm>
          <a:off x="5108535" y="1070800"/>
          <a:ext cx="6245265" cy="55893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18755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D24D0-6EEF-4115-AFF1-777DE2840CA2}"/>
              </a:ext>
            </a:extLst>
          </p:cNvPr>
          <p:cNvSpPr>
            <a:spLocks noGrp="1"/>
          </p:cNvSpPr>
          <p:nvPr>
            <p:ph type="title"/>
          </p:nvPr>
        </p:nvSpPr>
        <p:spPr>
          <a:xfrm>
            <a:off x="337497" y="679731"/>
            <a:ext cx="3124151" cy="3736540"/>
          </a:xfrm>
        </p:spPr>
        <p:txBody>
          <a:bodyPr vert="horz" lIns="91440" tIns="45720" rIns="91440" bIns="45720" rtlCol="0" anchor="b">
            <a:normAutofit/>
          </a:bodyPr>
          <a:lstStyle/>
          <a:p>
            <a:r>
              <a:rPr lang="en-US" sz="1200" b="1" kern="1200" dirty="0">
                <a:solidFill>
                  <a:schemeClr val="accent2">
                    <a:lumMod val="75000"/>
                  </a:schemeClr>
                </a:solidFill>
                <a:latin typeface="+mj-lt"/>
                <a:ea typeface="+mj-ea"/>
                <a:cs typeface="+mj-cs"/>
              </a:rPr>
              <a:t>FIELD CLASSES IN PHOTOGRAPHY </a:t>
            </a:r>
            <a:br>
              <a:rPr lang="en-US" sz="1200" b="1" kern="1200" dirty="0">
                <a:solidFill>
                  <a:schemeClr val="tx1"/>
                </a:solidFill>
                <a:latin typeface="+mj-lt"/>
                <a:ea typeface="+mj-ea"/>
                <a:cs typeface="+mj-cs"/>
              </a:rPr>
            </a:br>
            <a:br>
              <a:rPr lang="en-US" sz="1200" kern="1200" dirty="0">
                <a:solidFill>
                  <a:schemeClr val="tx1"/>
                </a:solidFill>
                <a:latin typeface="+mj-lt"/>
                <a:ea typeface="+mj-ea"/>
                <a:cs typeface="+mj-cs"/>
              </a:rPr>
            </a:br>
            <a:r>
              <a:rPr lang="en-US" sz="1200" kern="1200" dirty="0">
                <a:solidFill>
                  <a:schemeClr val="tx1"/>
                </a:solidFill>
                <a:latin typeface="+mj-lt"/>
                <a:ea typeface="+mj-ea"/>
                <a:cs typeface="+mj-cs"/>
              </a:rPr>
              <a:t>Field classes in photography are specialized workshops or courses created to offer hands-on learning experiences in authentic environments. These courses are especially helpful for budding photographers who want to improve their abilities, learn useful information, and obtain a deeper grasp of taking pictures in diverse settings.</a:t>
            </a:r>
            <a:br>
              <a:rPr lang="en-US" sz="1200" kern="1200" dirty="0">
                <a:solidFill>
                  <a:schemeClr val="tx1"/>
                </a:solidFill>
                <a:latin typeface="+mj-lt"/>
                <a:ea typeface="+mj-ea"/>
                <a:cs typeface="+mj-cs"/>
              </a:rPr>
            </a:br>
            <a:br>
              <a:rPr lang="en-US" sz="1200" kern="1200" dirty="0">
                <a:solidFill>
                  <a:schemeClr val="tx1"/>
                </a:solidFill>
                <a:latin typeface="+mj-lt"/>
                <a:ea typeface="+mj-ea"/>
                <a:cs typeface="+mj-cs"/>
              </a:rPr>
            </a:br>
            <a:r>
              <a:rPr lang="en-US" sz="1200" kern="1200" dirty="0">
                <a:solidFill>
                  <a:schemeClr val="tx1"/>
                </a:solidFill>
                <a:latin typeface="+mj-lt"/>
                <a:ea typeface="+mj-ea"/>
                <a:cs typeface="+mj-cs"/>
              </a:rPr>
              <a:t>The major goal of field classes is to go beyond theoretical knowledge and provide students the skills they need to implement what they've learned in the real world. Professional photographers or knowledgeable instructors who can provide each student with individualized comments and insightful commentary frequently lead these sessions.</a:t>
            </a:r>
            <a:br>
              <a:rPr lang="en-US" sz="1200" kern="1200" dirty="0">
                <a:solidFill>
                  <a:schemeClr val="tx1"/>
                </a:solidFill>
                <a:latin typeface="+mj-lt"/>
                <a:ea typeface="+mj-ea"/>
                <a:cs typeface="+mj-cs"/>
              </a:rPr>
            </a:br>
            <a:endParaRPr lang="en-US" sz="1200" kern="1200" dirty="0">
              <a:solidFill>
                <a:schemeClr val="tx1"/>
              </a:solidFill>
              <a:latin typeface="+mj-lt"/>
              <a:ea typeface="+mj-ea"/>
              <a:cs typeface="+mj-cs"/>
            </a:endParaRPr>
          </a:p>
        </p:txBody>
      </p:sp>
      <p:pic>
        <p:nvPicPr>
          <p:cNvPr id="4" name="Picture Placeholder 14">
            <a:extLst>
              <a:ext uri="{FF2B5EF4-FFF2-40B4-BE49-F238E27FC236}">
                <a16:creationId xmlns:a16="http://schemas.microsoft.com/office/drawing/2014/main" id="{6D5C7476-3609-406E-BE50-719888FFBAB0}"/>
              </a:ext>
            </a:extLst>
          </p:cNvPr>
          <p:cNvPicPr>
            <a:picLocks noChangeAspect="1"/>
          </p:cNvPicPr>
          <p:nvPr/>
        </p:nvPicPr>
        <p:blipFill rotWithShape="1">
          <a:blip r:embed="rId2"/>
          <a:srcRect l="28687" r="21044" b="1"/>
          <a:stretch/>
        </p:blipFill>
        <p:spPr>
          <a:xfrm>
            <a:off x="4125081" y="972235"/>
            <a:ext cx="3383280" cy="5047735"/>
          </a:xfrm>
          <a:prstGeom prst="rect">
            <a:avLst/>
          </a:prstGeom>
        </p:spPr>
      </p:pic>
      <p:pic>
        <p:nvPicPr>
          <p:cNvPr id="5" name="Picture Placeholder 12">
            <a:extLst>
              <a:ext uri="{FF2B5EF4-FFF2-40B4-BE49-F238E27FC236}">
                <a16:creationId xmlns:a16="http://schemas.microsoft.com/office/drawing/2014/main" id="{C72B19CB-5DE6-485F-8FD7-53219B8D2ED7}"/>
              </a:ext>
            </a:extLst>
          </p:cNvPr>
          <p:cNvPicPr>
            <a:picLocks noChangeAspect="1"/>
          </p:cNvPicPr>
          <p:nvPr/>
        </p:nvPicPr>
        <p:blipFill rotWithShape="1">
          <a:blip r:embed="rId3"/>
          <a:srcRect l="16129" r="35109" b="-1"/>
          <a:stretch/>
        </p:blipFill>
        <p:spPr>
          <a:xfrm>
            <a:off x="7812357" y="972235"/>
            <a:ext cx="3383280" cy="5047735"/>
          </a:xfrm>
          <a:prstGeom prst="rect">
            <a:avLst/>
          </a:prstGeom>
        </p:spPr>
      </p:pic>
    </p:spTree>
    <p:extLst>
      <p:ext uri="{BB962C8B-B14F-4D97-AF65-F5344CB8AC3E}">
        <p14:creationId xmlns:p14="http://schemas.microsoft.com/office/powerpoint/2010/main" val="28891747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181FC64-B306-4821-98E2-780662EFC4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5" name="Picture 4" descr="Colourful printed pages">
            <a:extLst>
              <a:ext uri="{FF2B5EF4-FFF2-40B4-BE49-F238E27FC236}">
                <a16:creationId xmlns:a16="http://schemas.microsoft.com/office/drawing/2014/main" id="{FEEF29DE-99DA-E094-FCF0-BFB227DC2993}"/>
              </a:ext>
            </a:extLst>
          </p:cNvPr>
          <p:cNvPicPr>
            <a:picLocks noChangeAspect="1"/>
          </p:cNvPicPr>
          <p:nvPr/>
        </p:nvPicPr>
        <p:blipFill rotWithShape="1">
          <a:blip r:embed="rId2"/>
          <a:srcRect l="3184" r="-1" b="-1"/>
          <a:stretch/>
        </p:blipFill>
        <p:spPr>
          <a:xfrm>
            <a:off x="20" y="10"/>
            <a:ext cx="9947062" cy="6857990"/>
          </a:xfrm>
          <a:prstGeom prst="rect">
            <a:avLst/>
          </a:prstGeom>
        </p:spPr>
      </p:pic>
      <p:sp>
        <p:nvSpPr>
          <p:cNvPr id="11" name="Freeform: Shape 10">
            <a:extLst>
              <a:ext uri="{FF2B5EF4-FFF2-40B4-BE49-F238E27FC236}">
                <a16:creationId xmlns:a16="http://schemas.microsoft.com/office/drawing/2014/main" id="{5871FC61-DD4E-47D4-81FD-8A7E7D12B3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986049" y="0"/>
            <a:ext cx="5205951" cy="6858000"/>
          </a:xfrm>
          <a:custGeom>
            <a:avLst/>
            <a:gdLst>
              <a:gd name="connsiteX0" fmla="*/ 0 w 5205951"/>
              <a:gd name="connsiteY0" fmla="*/ 0 h 6858000"/>
              <a:gd name="connsiteX1" fmla="*/ 1709529 w 5205951"/>
              <a:gd name="connsiteY1" fmla="*/ 0 h 6858000"/>
              <a:gd name="connsiteX2" fmla="*/ 2489695 w 5205951"/>
              <a:gd name="connsiteY2" fmla="*/ 0 h 6858000"/>
              <a:gd name="connsiteX3" fmla="*/ 3582928 w 5205951"/>
              <a:gd name="connsiteY3" fmla="*/ 0 h 6858000"/>
              <a:gd name="connsiteX4" fmla="*/ 3605052 w 5205951"/>
              <a:gd name="connsiteY4" fmla="*/ 14997 h 6858000"/>
              <a:gd name="connsiteX5" fmla="*/ 5205951 w 5205951"/>
              <a:gd name="connsiteY5" fmla="*/ 3621656 h 6858000"/>
              <a:gd name="connsiteX6" fmla="*/ 3331601 w 5205951"/>
              <a:gd name="connsiteY6" fmla="*/ 6374814 h 6858000"/>
              <a:gd name="connsiteX7" fmla="*/ 2814953 w 5205951"/>
              <a:gd name="connsiteY7" fmla="*/ 6780599 h 6858000"/>
              <a:gd name="connsiteX8" fmla="*/ 2703197 w 5205951"/>
              <a:gd name="connsiteY8" fmla="*/ 6858000 h 6858000"/>
              <a:gd name="connsiteX9" fmla="*/ 2489695 w 5205951"/>
              <a:gd name="connsiteY9" fmla="*/ 6858000 h 6858000"/>
              <a:gd name="connsiteX10" fmla="*/ 1709529 w 5205951"/>
              <a:gd name="connsiteY10" fmla="*/ 6858000 h 6858000"/>
              <a:gd name="connsiteX11" fmla="*/ 0 w 5205951"/>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05951" h="6858000">
                <a:moveTo>
                  <a:pt x="0" y="0"/>
                </a:moveTo>
                <a:lnTo>
                  <a:pt x="1709529" y="0"/>
                </a:lnTo>
                <a:lnTo>
                  <a:pt x="2489695" y="0"/>
                </a:lnTo>
                <a:lnTo>
                  <a:pt x="3582928" y="0"/>
                </a:lnTo>
                <a:lnTo>
                  <a:pt x="3605052" y="14997"/>
                </a:lnTo>
                <a:cubicBezTo>
                  <a:pt x="4632215" y="754641"/>
                  <a:pt x="5205951" y="2093192"/>
                  <a:pt x="5205951" y="3621656"/>
                </a:cubicBezTo>
                <a:cubicBezTo>
                  <a:pt x="5205951" y="4969131"/>
                  <a:pt x="4277226" y="5602839"/>
                  <a:pt x="3331601" y="6374814"/>
                </a:cubicBezTo>
                <a:cubicBezTo>
                  <a:pt x="3159398" y="6515397"/>
                  <a:pt x="2988771" y="6653108"/>
                  <a:pt x="2814953" y="6780599"/>
                </a:cubicBezTo>
                <a:lnTo>
                  <a:pt x="2703197" y="6858000"/>
                </a:lnTo>
                <a:lnTo>
                  <a:pt x="2489695" y="6858000"/>
                </a:lnTo>
                <a:lnTo>
                  <a:pt x="1709529"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useBgFill="1">
        <p:nvSpPr>
          <p:cNvPr id="13" name="Freeform: Shape 12">
            <a:extLst>
              <a:ext uri="{FF2B5EF4-FFF2-40B4-BE49-F238E27FC236}">
                <a16:creationId xmlns:a16="http://schemas.microsoft.com/office/drawing/2014/main" id="{F9EC3F91-A75C-4F74-867E-E4C28C1354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48226" y="0"/>
            <a:ext cx="5043774" cy="6858000"/>
          </a:xfrm>
          <a:custGeom>
            <a:avLst/>
            <a:gdLst>
              <a:gd name="connsiteX0" fmla="*/ 1648981 w 5043774"/>
              <a:gd name="connsiteY0" fmla="*/ 0 h 6858000"/>
              <a:gd name="connsiteX1" fmla="*/ 2759699 w 5043774"/>
              <a:gd name="connsiteY1" fmla="*/ 0 h 6858000"/>
              <a:gd name="connsiteX2" fmla="*/ 3379301 w 5043774"/>
              <a:gd name="connsiteY2" fmla="*/ 0 h 6858000"/>
              <a:gd name="connsiteX3" fmla="*/ 3552342 w 5043774"/>
              <a:gd name="connsiteY3" fmla="*/ 0 h 6858000"/>
              <a:gd name="connsiteX4" fmla="*/ 4617166 w 5043774"/>
              <a:gd name="connsiteY4" fmla="*/ 0 h 6858000"/>
              <a:gd name="connsiteX5" fmla="*/ 4786130 w 5043774"/>
              <a:gd name="connsiteY5" fmla="*/ 0 h 6858000"/>
              <a:gd name="connsiteX6" fmla="*/ 4980168 w 5043774"/>
              <a:gd name="connsiteY6" fmla="*/ 0 h 6858000"/>
              <a:gd name="connsiteX7" fmla="*/ 5043774 w 5043774"/>
              <a:gd name="connsiteY7" fmla="*/ 0 h 6858000"/>
              <a:gd name="connsiteX8" fmla="*/ 5043774 w 5043774"/>
              <a:gd name="connsiteY8" fmla="*/ 6858000 h 6858000"/>
              <a:gd name="connsiteX9" fmla="*/ 4980168 w 5043774"/>
              <a:gd name="connsiteY9" fmla="*/ 6858000 h 6858000"/>
              <a:gd name="connsiteX10" fmla="*/ 4786130 w 5043774"/>
              <a:gd name="connsiteY10" fmla="*/ 6858000 h 6858000"/>
              <a:gd name="connsiteX11" fmla="*/ 4617166 w 5043774"/>
              <a:gd name="connsiteY11" fmla="*/ 6858000 h 6858000"/>
              <a:gd name="connsiteX12" fmla="*/ 3552342 w 5043774"/>
              <a:gd name="connsiteY12" fmla="*/ 6858000 h 6858000"/>
              <a:gd name="connsiteX13" fmla="*/ 3379301 w 5043774"/>
              <a:gd name="connsiteY13" fmla="*/ 6858000 h 6858000"/>
              <a:gd name="connsiteX14" fmla="*/ 2759699 w 5043774"/>
              <a:gd name="connsiteY14" fmla="*/ 6858000 h 6858000"/>
              <a:gd name="connsiteX15" fmla="*/ 2542782 w 5043774"/>
              <a:gd name="connsiteY15" fmla="*/ 6858000 h 6858000"/>
              <a:gd name="connsiteX16" fmla="*/ 2429239 w 5043774"/>
              <a:gd name="connsiteY16" fmla="*/ 6780599 h 6858000"/>
              <a:gd name="connsiteX17" fmla="*/ 1904328 w 5043774"/>
              <a:gd name="connsiteY17" fmla="*/ 6374814 h 6858000"/>
              <a:gd name="connsiteX18" fmla="*/ 0 w 5043774"/>
              <a:gd name="connsiteY18" fmla="*/ 3621656 h 6858000"/>
              <a:gd name="connsiteX19" fmla="*/ 1626503 w 5043774"/>
              <a:gd name="connsiteY19"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43774" h="6858000">
                <a:moveTo>
                  <a:pt x="1648981" y="0"/>
                </a:moveTo>
                <a:lnTo>
                  <a:pt x="2759699" y="0"/>
                </a:lnTo>
                <a:lnTo>
                  <a:pt x="3379301" y="0"/>
                </a:lnTo>
                <a:lnTo>
                  <a:pt x="3552342" y="0"/>
                </a:lnTo>
                <a:lnTo>
                  <a:pt x="4617166" y="0"/>
                </a:lnTo>
                <a:lnTo>
                  <a:pt x="4786130" y="0"/>
                </a:lnTo>
                <a:lnTo>
                  <a:pt x="4980168" y="0"/>
                </a:lnTo>
                <a:lnTo>
                  <a:pt x="5043774" y="0"/>
                </a:lnTo>
                <a:lnTo>
                  <a:pt x="5043774" y="6858000"/>
                </a:lnTo>
                <a:lnTo>
                  <a:pt x="4980168" y="6858000"/>
                </a:lnTo>
                <a:lnTo>
                  <a:pt x="4786130" y="6858000"/>
                </a:lnTo>
                <a:lnTo>
                  <a:pt x="4617166" y="6858000"/>
                </a:lnTo>
                <a:lnTo>
                  <a:pt x="3552342" y="6858000"/>
                </a:lnTo>
                <a:lnTo>
                  <a:pt x="3379301" y="6858000"/>
                </a:lnTo>
                <a:lnTo>
                  <a:pt x="2759699" y="6858000"/>
                </a:lnTo>
                <a:lnTo>
                  <a:pt x="2542782" y="6858000"/>
                </a:lnTo>
                <a:lnTo>
                  <a:pt x="2429239" y="6780599"/>
                </a:lnTo>
                <a:cubicBezTo>
                  <a:pt x="2252641" y="6653108"/>
                  <a:pt x="2079285" y="6515397"/>
                  <a:pt x="1904328" y="6374814"/>
                </a:cubicBezTo>
                <a:cubicBezTo>
                  <a:pt x="943579" y="5602839"/>
                  <a:pt x="0" y="4969131"/>
                  <a:pt x="0" y="3621656"/>
                </a:cubicBezTo>
                <a:cubicBezTo>
                  <a:pt x="0" y="2093192"/>
                  <a:pt x="582912" y="754641"/>
                  <a:pt x="1626503" y="14997"/>
                </a:cubicBezTo>
                <a:close/>
              </a:path>
            </a:pathLst>
          </a:cu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latin typeface="Meiryo"/>
            </a:endParaRPr>
          </a:p>
        </p:txBody>
      </p:sp>
      <p:sp>
        <p:nvSpPr>
          <p:cNvPr id="15" name="Freeform: Shape 14">
            <a:extLst>
              <a:ext uri="{FF2B5EF4-FFF2-40B4-BE49-F238E27FC236}">
                <a16:creationId xmlns:a16="http://schemas.microsoft.com/office/drawing/2014/main" id="{829A1E2C-5AC8-40FC-99E9-832069D397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97013"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 name="Content Placeholder 2">
            <a:extLst>
              <a:ext uri="{FF2B5EF4-FFF2-40B4-BE49-F238E27FC236}">
                <a16:creationId xmlns:a16="http://schemas.microsoft.com/office/drawing/2014/main" id="{AF68F89A-3843-4BE0-B597-438545BBD692}"/>
              </a:ext>
            </a:extLst>
          </p:cNvPr>
          <p:cNvSpPr>
            <a:spLocks noGrp="1"/>
          </p:cNvSpPr>
          <p:nvPr>
            <p:ph idx="1"/>
          </p:nvPr>
        </p:nvSpPr>
        <p:spPr>
          <a:xfrm>
            <a:off x="8046719" y="2722729"/>
            <a:ext cx="3633747" cy="2700062"/>
          </a:xfrm>
        </p:spPr>
        <p:txBody>
          <a:bodyPr>
            <a:normAutofit/>
          </a:bodyPr>
          <a:lstStyle/>
          <a:p>
            <a:r>
              <a:rPr lang="en-US" sz="1400"/>
              <a:t>Field classes in the printing house "Focus Print"</a:t>
            </a:r>
          </a:p>
          <a:p>
            <a:pPr marL="0" indent="0">
              <a:buNone/>
            </a:pPr>
            <a:endParaRPr lang="en-US" sz="1400"/>
          </a:p>
          <a:p>
            <a:r>
              <a:rPr lang="en-US" sz="1400"/>
              <a:t>Tuesday, 29th of November,</a:t>
            </a:r>
          </a:p>
          <a:p>
            <a:r>
              <a:rPr lang="en-US" sz="1400"/>
              <a:t>Students from the 4th year of the Graphic design department had field classes in the course Publication design at the printing house "Focus Print", with prof. Vladimir Gjorgjieski. The primary target of today's lecture was to learn the process of printing books and publications.</a:t>
            </a:r>
          </a:p>
          <a:p>
            <a:endParaRPr lang="en-US" sz="1400"/>
          </a:p>
        </p:txBody>
      </p:sp>
    </p:spTree>
    <p:extLst>
      <p:ext uri="{BB962C8B-B14F-4D97-AF65-F5344CB8AC3E}">
        <p14:creationId xmlns:p14="http://schemas.microsoft.com/office/powerpoint/2010/main" val="1781643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Placeholder 23" descr="A group of people standing in a room with a machine&#10;&#10;Description automatically generated">
            <a:extLst>
              <a:ext uri="{FF2B5EF4-FFF2-40B4-BE49-F238E27FC236}">
                <a16:creationId xmlns:a16="http://schemas.microsoft.com/office/drawing/2014/main" id="{9F5E73D1-DA06-4752-B7A8-BA715577C3A9}"/>
              </a:ext>
            </a:extLst>
          </p:cNvPr>
          <p:cNvPicPr>
            <a:picLocks noChangeAspect="1"/>
          </p:cNvPicPr>
          <p:nvPr/>
        </p:nvPicPr>
        <p:blipFill rotWithShape="1">
          <a:blip r:embed="rId2"/>
          <a:srcRect t="32501" r="-3" b="4084"/>
          <a:stretch/>
        </p:blipFill>
        <p:spPr>
          <a:xfrm>
            <a:off x="8136467" y="10"/>
            <a:ext cx="4055532" cy="3428990"/>
          </a:xfrm>
          <a:prstGeom prst="rect">
            <a:avLst/>
          </a:prstGeom>
        </p:spPr>
      </p:pic>
      <p:pic>
        <p:nvPicPr>
          <p:cNvPr id="6" name="Picture Placeholder 27" descr="A group of people standing in a room&#10;&#10;Description automatically generated">
            <a:extLst>
              <a:ext uri="{FF2B5EF4-FFF2-40B4-BE49-F238E27FC236}">
                <a16:creationId xmlns:a16="http://schemas.microsoft.com/office/drawing/2014/main" id="{34707261-11FC-40D3-847E-EF2A9B91E622}"/>
              </a:ext>
            </a:extLst>
          </p:cNvPr>
          <p:cNvPicPr>
            <a:picLocks noChangeAspect="1"/>
          </p:cNvPicPr>
          <p:nvPr/>
        </p:nvPicPr>
        <p:blipFill rotWithShape="1">
          <a:blip r:embed="rId3"/>
          <a:srcRect t="28673" r="-3" b="7912"/>
          <a:stretch/>
        </p:blipFill>
        <p:spPr>
          <a:xfrm>
            <a:off x="8136467" y="3429001"/>
            <a:ext cx="4055532" cy="3429000"/>
          </a:xfrm>
          <a:prstGeom prst="rect">
            <a:avLst/>
          </a:prstGeom>
        </p:spPr>
      </p:pic>
      <p:pic>
        <p:nvPicPr>
          <p:cNvPr id="4" name="Picture Placeholder 4" descr="A group of people standing around a large printer&#10;&#10;Description automatically generated">
            <a:extLst>
              <a:ext uri="{FF2B5EF4-FFF2-40B4-BE49-F238E27FC236}">
                <a16:creationId xmlns:a16="http://schemas.microsoft.com/office/drawing/2014/main" id="{456C6E2E-BD10-49B2-9734-BF56FDAD5580}"/>
              </a:ext>
            </a:extLst>
          </p:cNvPr>
          <p:cNvPicPr>
            <a:picLocks noChangeAspect="1"/>
          </p:cNvPicPr>
          <p:nvPr/>
        </p:nvPicPr>
        <p:blipFill rotWithShape="1">
          <a:blip r:embed="rId4"/>
          <a:srcRect t="31494" b="5422"/>
          <a:stretch/>
        </p:blipFill>
        <p:spPr>
          <a:xfrm>
            <a:off x="1" y="10"/>
            <a:ext cx="8153400" cy="6857990"/>
          </a:xfrm>
          <a:prstGeom prst="rect">
            <a:avLst/>
          </a:prstGeom>
        </p:spPr>
      </p:pic>
      <p:sp useBgFill="1">
        <p:nvSpPr>
          <p:cNvPr id="8" name="Rectangle 10">
            <a:extLst>
              <a:ext uri="{FF2B5EF4-FFF2-40B4-BE49-F238E27FC236}">
                <a16:creationId xmlns:a16="http://schemas.microsoft.com/office/drawing/2014/main" id="{8870DEF6-46A2-D4F8-8BE6-91165D93EC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80579" y="1860919"/>
            <a:ext cx="4412066" cy="3108645"/>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FA0E4EC-95CA-43DE-BA46-5C6D252F671E}"/>
              </a:ext>
            </a:extLst>
          </p:cNvPr>
          <p:cNvSpPr>
            <a:spLocks noGrp="1"/>
          </p:cNvSpPr>
          <p:nvPr>
            <p:ph type="title"/>
          </p:nvPr>
        </p:nvSpPr>
        <p:spPr>
          <a:xfrm>
            <a:off x="2287173" y="2299176"/>
            <a:ext cx="3681007" cy="1571164"/>
          </a:xfrm>
        </p:spPr>
        <p:txBody>
          <a:bodyPr vert="horz" lIns="91440" tIns="45720" rIns="91440" bIns="45720" rtlCol="0" anchor="t">
            <a:normAutofit/>
          </a:bodyPr>
          <a:lstStyle/>
          <a:p>
            <a:r>
              <a:rPr lang="en-US" sz="2000" b="1" kern="1200" dirty="0">
                <a:solidFill>
                  <a:schemeClr val="tx1"/>
                </a:solidFill>
                <a:latin typeface="+mj-lt"/>
                <a:ea typeface="+mj-ea"/>
                <a:cs typeface="+mj-cs"/>
              </a:rPr>
              <a:t>On-location Training, workshop </a:t>
            </a:r>
            <a:r>
              <a:rPr lang="en-US" sz="2000" kern="1200" dirty="0">
                <a:solidFill>
                  <a:schemeClr val="tx1"/>
                </a:solidFill>
                <a:latin typeface="+mj-lt"/>
                <a:ea typeface="+mj-ea"/>
                <a:cs typeface="+mj-cs"/>
              </a:rPr>
              <a:t>in the printing company Focus Print, with prof Vladimir </a:t>
            </a:r>
            <a:r>
              <a:rPr lang="en-US" sz="2000" kern="1200" dirty="0" err="1">
                <a:solidFill>
                  <a:schemeClr val="tx1"/>
                </a:solidFill>
                <a:latin typeface="+mj-lt"/>
                <a:ea typeface="+mj-ea"/>
                <a:cs typeface="+mj-cs"/>
              </a:rPr>
              <a:t>Georgieski</a:t>
            </a:r>
            <a:br>
              <a:rPr lang="en-US" sz="2000" kern="1200" dirty="0">
                <a:solidFill>
                  <a:schemeClr val="tx1"/>
                </a:solidFill>
                <a:latin typeface="+mj-lt"/>
                <a:ea typeface="+mj-ea"/>
                <a:cs typeface="+mj-cs"/>
              </a:rPr>
            </a:br>
            <a:endParaRPr lang="en-US" sz="2000" kern="1200" dirty="0">
              <a:solidFill>
                <a:schemeClr val="tx1"/>
              </a:solidFill>
              <a:latin typeface="+mj-lt"/>
              <a:ea typeface="+mj-ea"/>
              <a:cs typeface="+mj-cs"/>
            </a:endParaRPr>
          </a:p>
        </p:txBody>
      </p:sp>
      <p:cxnSp>
        <p:nvCxnSpPr>
          <p:cNvPr id="9" name="Straight Connector 12">
            <a:extLst>
              <a:ext uri="{FF2B5EF4-FFF2-40B4-BE49-F238E27FC236}">
                <a16:creationId xmlns:a16="http://schemas.microsoft.com/office/drawing/2014/main" id="{522632D6-DED9-FDEC-FD9F-09FF0A4544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399815" y="403477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39312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bstract blurred public library with bookshelves">
            <a:extLst>
              <a:ext uri="{FF2B5EF4-FFF2-40B4-BE49-F238E27FC236}">
                <a16:creationId xmlns:a16="http://schemas.microsoft.com/office/drawing/2014/main" id="{F9A6A438-308B-848E-EAF4-C19449EDC406}"/>
              </a:ext>
            </a:extLst>
          </p:cNvPr>
          <p:cNvPicPr>
            <a:picLocks noChangeAspect="1"/>
          </p:cNvPicPr>
          <p:nvPr/>
        </p:nvPicPr>
        <p:blipFill rotWithShape="1">
          <a:blip r:embed="rId2"/>
          <a:srcRect l="13765" r="36097" b="-1"/>
          <a:stretch/>
        </p:blipFill>
        <p:spPr>
          <a:xfrm>
            <a:off x="-1" y="10"/>
            <a:ext cx="5151179" cy="6857990"/>
          </a:xfrm>
          <a:prstGeom prst="rect">
            <a:avLst/>
          </a:prstGeom>
        </p:spPr>
      </p:pic>
      <p:sp>
        <p:nvSpPr>
          <p:cNvPr id="3" name="Content Placeholder 2">
            <a:extLst>
              <a:ext uri="{FF2B5EF4-FFF2-40B4-BE49-F238E27FC236}">
                <a16:creationId xmlns:a16="http://schemas.microsoft.com/office/drawing/2014/main" id="{172A96A5-8E52-41C7-9F52-26CD81B104F1}"/>
              </a:ext>
            </a:extLst>
          </p:cNvPr>
          <p:cNvSpPr>
            <a:spLocks noGrp="1"/>
          </p:cNvSpPr>
          <p:nvPr>
            <p:ph idx="1"/>
          </p:nvPr>
        </p:nvSpPr>
        <p:spPr>
          <a:xfrm>
            <a:off x="5151178" y="993386"/>
            <a:ext cx="6940303" cy="5869998"/>
          </a:xfrm>
        </p:spPr>
        <p:txBody>
          <a:bodyPr>
            <a:normAutofit/>
          </a:bodyPr>
          <a:lstStyle/>
          <a:p>
            <a:pPr algn="just"/>
            <a:r>
              <a:rPr lang="en-US" sz="1050" dirty="0"/>
              <a:t>On the 7th of April, the Faculty of Art and Design visited the high school for art </a:t>
            </a:r>
            <a:r>
              <a:rPr lang="en-US" sz="1050" dirty="0" err="1"/>
              <a:t>Sh.M.P.K</a:t>
            </a:r>
            <a:r>
              <a:rPr lang="en-US" sz="1050" dirty="0"/>
              <a:t>. "</a:t>
            </a:r>
            <a:r>
              <a:rPr lang="en-US" sz="1050" dirty="0" err="1"/>
              <a:t>Gjoce</a:t>
            </a:r>
            <a:r>
              <a:rPr lang="en-US" sz="1050" dirty="0"/>
              <a:t> </a:t>
            </a:r>
            <a:r>
              <a:rPr lang="en-US" sz="1050" dirty="0" err="1"/>
              <a:t>Stojceski</a:t>
            </a:r>
            <a:r>
              <a:rPr lang="en-US" sz="1050" dirty="0"/>
              <a:t>" in Tetovo. The purpose of the visit was to promote the faculty's programs and to establish connections with the high school for potential collaborations.</a:t>
            </a:r>
          </a:p>
          <a:p>
            <a:pPr algn="just"/>
            <a:r>
              <a:rPr lang="en-US" sz="1050" dirty="0"/>
              <a:t>The team from the Faculty of Art and Design was warmly welcomed by the school's president, who expressed his interest in working with the faculty. </a:t>
            </a:r>
          </a:p>
          <a:p>
            <a:pPr algn="just"/>
            <a:r>
              <a:rPr lang="en-US" sz="1050" dirty="0"/>
              <a:t>After the meeting, the team from the Faculty of Art and Design visited the art classes for fashion design and interior design. They were impressed by the students' creativity and skills demonstrated through their artwork.</a:t>
            </a:r>
          </a:p>
          <a:p>
            <a:pPr algn="just"/>
            <a:r>
              <a:rPr lang="en-US" sz="1050" dirty="0"/>
              <a:t>Visit to High School " </a:t>
            </a:r>
            <a:r>
              <a:rPr lang="en-US" sz="1050" dirty="0" err="1"/>
              <a:t>Dobri</a:t>
            </a:r>
            <a:r>
              <a:rPr lang="en-US" sz="1050" dirty="0"/>
              <a:t> </a:t>
            </a:r>
            <a:r>
              <a:rPr lang="en-US" sz="1050" dirty="0" err="1"/>
              <a:t>Daskalov</a:t>
            </a:r>
            <a:r>
              <a:rPr lang="en-US" sz="1050" dirty="0"/>
              <a:t>" in </a:t>
            </a:r>
            <a:r>
              <a:rPr lang="en-US" sz="1050" dirty="0" err="1"/>
              <a:t>Kavadarci</a:t>
            </a:r>
            <a:r>
              <a:rPr lang="en-US" sz="1050" dirty="0"/>
              <a:t>.</a:t>
            </a:r>
          </a:p>
          <a:p>
            <a:pPr algn="just"/>
            <a:r>
              <a:rPr lang="en-US" sz="1050" dirty="0"/>
              <a:t>On 13.04.2023 a team from the faculty of Art and Design visited the high school to promote the International Balkan University and discuss about the future of the students. The team consisted of Professor </a:t>
            </a:r>
            <a:r>
              <a:rPr lang="en-US" sz="1050" dirty="0" err="1"/>
              <a:t>Dzemil</a:t>
            </a:r>
            <a:r>
              <a:rPr lang="en-US" sz="1050" dirty="0"/>
              <a:t> </a:t>
            </a:r>
            <a:r>
              <a:rPr lang="en-US" sz="1050" dirty="0" err="1"/>
              <a:t>Bektovic</a:t>
            </a:r>
            <a:r>
              <a:rPr lang="en-US" sz="1050" dirty="0"/>
              <a:t> and assistants </a:t>
            </a:r>
            <a:r>
              <a:rPr lang="en-US" sz="1050" dirty="0" err="1"/>
              <a:t>Nazli</a:t>
            </a:r>
            <a:r>
              <a:rPr lang="en-US" sz="1050" dirty="0"/>
              <a:t> Can and Aleksandra </a:t>
            </a:r>
            <a:r>
              <a:rPr lang="en-US" sz="1050" dirty="0" err="1"/>
              <a:t>Jovanovska</a:t>
            </a:r>
            <a:r>
              <a:rPr lang="en-US" sz="1050" dirty="0"/>
              <a:t>.</a:t>
            </a:r>
          </a:p>
          <a:p>
            <a:pPr algn="just"/>
            <a:r>
              <a:rPr lang="en-US" sz="1050" dirty="0"/>
              <a:t>During the successful visit a Memorandum of Cooperation was signed for creating future projects together and organizing visits to the IBU campus in Skopje. </a:t>
            </a:r>
          </a:p>
          <a:p>
            <a:pPr algn="just"/>
            <a:r>
              <a:rPr lang="en-US" sz="1050" dirty="0"/>
              <a:t>On Tuesday 11th of April 2023, the Faculty of Art and Design with </a:t>
            </a:r>
            <a:r>
              <a:rPr lang="en-US" sz="1050" dirty="0" err="1"/>
              <a:t>Assoc.Prof</a:t>
            </a:r>
            <a:r>
              <a:rPr lang="en-US" sz="1050" dirty="0"/>
              <a:t>. Laze </a:t>
            </a:r>
            <a:r>
              <a:rPr lang="en-US" sz="1050" dirty="0" err="1"/>
              <a:t>Tripkov</a:t>
            </a:r>
            <a:r>
              <a:rPr lang="en-US" sz="1050" dirty="0"/>
              <a:t>, Asst. </a:t>
            </a:r>
            <a:r>
              <a:rPr lang="en-US" sz="1050" dirty="0" err="1"/>
              <a:t>Nazli</a:t>
            </a:r>
            <a:r>
              <a:rPr lang="en-US" sz="1050" dirty="0"/>
              <a:t> Can and student assistant Aleksandra </a:t>
            </a:r>
            <a:r>
              <a:rPr lang="en-US" sz="1050" dirty="0" err="1"/>
              <a:t>Jovanovska</a:t>
            </a:r>
            <a:r>
              <a:rPr lang="en-US" sz="1050" dirty="0"/>
              <a:t>, presented the variety of study programs that IBU offers in all areas of their educational process to 4th year students in the high school "</a:t>
            </a:r>
            <a:r>
              <a:rPr lang="en-US" sz="1050" dirty="0" err="1"/>
              <a:t>Braka</a:t>
            </a:r>
            <a:r>
              <a:rPr lang="en-US" sz="1050" dirty="0"/>
              <a:t> </a:t>
            </a:r>
            <a:r>
              <a:rPr lang="en-US" sz="1050" dirty="0" err="1"/>
              <a:t>Miladinovci</a:t>
            </a:r>
            <a:r>
              <a:rPr lang="en-US" sz="1050" dirty="0"/>
              <a:t>" from Skopje.</a:t>
            </a:r>
          </a:p>
          <a:p>
            <a:pPr algn="just"/>
            <a:r>
              <a:rPr lang="en-US" sz="1050" dirty="0"/>
              <a:t>During the visit, a Memorandum of Cooperation was signed between the International Balkan University and the high school "</a:t>
            </a:r>
            <a:r>
              <a:rPr lang="en-US" sz="1050" dirty="0" err="1"/>
              <a:t>Braka</a:t>
            </a:r>
            <a:r>
              <a:rPr lang="en-US" sz="1050" dirty="0"/>
              <a:t> </a:t>
            </a:r>
            <a:r>
              <a:rPr lang="en-US" sz="1050" dirty="0" err="1"/>
              <a:t>Miladinovci</a:t>
            </a:r>
            <a:r>
              <a:rPr lang="en-US" sz="1050" dirty="0"/>
              <a:t>.</a:t>
            </a:r>
          </a:p>
          <a:p>
            <a:pPr algn="just"/>
            <a:r>
              <a:rPr lang="en-US" sz="1050" dirty="0"/>
              <a:t>Special thanks to the Director of the High school who provided us with their support during the realization of the presentation process.</a:t>
            </a:r>
          </a:p>
          <a:p>
            <a:pPr algn="just"/>
            <a:r>
              <a:rPr lang="en-US" sz="1050" dirty="0"/>
              <a:t>High School of Art and Design ‘Lazar </a:t>
            </a:r>
            <a:r>
              <a:rPr lang="en-US" sz="1050" dirty="0" err="1"/>
              <a:t>Licenoski</a:t>
            </a:r>
            <a:r>
              <a:rPr lang="en-US" sz="1050" dirty="0"/>
              <a:t>’ hosted Assoc. Prof. Dr. Laze </a:t>
            </a:r>
            <a:r>
              <a:rPr lang="en-US" sz="1050" dirty="0" err="1"/>
              <a:t>Tripkov</a:t>
            </a:r>
            <a:r>
              <a:rPr lang="en-US" sz="1050" dirty="0"/>
              <a:t> to present International Balkan University and to discuss about the opportunities for the future art students. The professor presented the department of Graphic Arts, Graphic Design, Fashion Design and Multimedia.</a:t>
            </a:r>
          </a:p>
          <a:p>
            <a:pPr algn="just"/>
            <a:r>
              <a:rPr lang="en-US" sz="1050" dirty="0"/>
              <a:t>On Thursday 4th of April 2023, a representative group from the Faculty of Art and Design promoted the study programs at IBU to 4th year students in the high school "</a:t>
            </a:r>
            <a:r>
              <a:rPr lang="en-US" sz="1050" dirty="0" err="1"/>
              <a:t>Pance</a:t>
            </a:r>
            <a:r>
              <a:rPr lang="en-US" sz="1050" dirty="0"/>
              <a:t> </a:t>
            </a:r>
            <a:r>
              <a:rPr lang="en-US" sz="1050" dirty="0" err="1"/>
              <a:t>Arsovski</a:t>
            </a:r>
            <a:r>
              <a:rPr lang="en-US" sz="1050" dirty="0"/>
              <a:t>" in Skopje.</a:t>
            </a:r>
          </a:p>
          <a:p>
            <a:pPr algn="just"/>
            <a:endParaRPr lang="en-US" sz="1050" dirty="0"/>
          </a:p>
        </p:txBody>
      </p:sp>
      <p:sp>
        <p:nvSpPr>
          <p:cNvPr id="4" name="TextBox 3">
            <a:extLst>
              <a:ext uri="{FF2B5EF4-FFF2-40B4-BE49-F238E27FC236}">
                <a16:creationId xmlns:a16="http://schemas.microsoft.com/office/drawing/2014/main" id="{BE19E654-5720-65FE-8B33-90E89C342E79}"/>
              </a:ext>
            </a:extLst>
          </p:cNvPr>
          <p:cNvSpPr txBox="1"/>
          <p:nvPr/>
        </p:nvSpPr>
        <p:spPr>
          <a:xfrm>
            <a:off x="5323461" y="312032"/>
            <a:ext cx="6094378" cy="369332"/>
          </a:xfrm>
          <a:prstGeom prst="rect">
            <a:avLst/>
          </a:prstGeom>
          <a:noFill/>
        </p:spPr>
        <p:txBody>
          <a:bodyPr wrap="square">
            <a:spAutoFit/>
          </a:bodyPr>
          <a:lstStyle/>
          <a:p>
            <a:r>
              <a:rPr lang="en-US" sz="1800" b="1" dirty="0">
                <a:solidFill>
                  <a:schemeClr val="accent2">
                    <a:lumMod val="75000"/>
                  </a:schemeClr>
                </a:solidFill>
              </a:rPr>
              <a:t>HIGH SCHOOLS VISITS</a:t>
            </a:r>
            <a:endParaRPr lang="en-GB" dirty="0"/>
          </a:p>
        </p:txBody>
      </p:sp>
    </p:spTree>
    <p:extLst>
      <p:ext uri="{BB962C8B-B14F-4D97-AF65-F5344CB8AC3E}">
        <p14:creationId xmlns:p14="http://schemas.microsoft.com/office/powerpoint/2010/main" val="33616872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useBgFill="1">
        <p:nvSpPr>
          <p:cNvPr id="27" name="Rectangle 17">
            <a:extLst>
              <a:ext uri="{FF2B5EF4-FFF2-40B4-BE49-F238E27FC236}">
                <a16:creationId xmlns:a16="http://schemas.microsoft.com/office/drawing/2014/main" id="{AD2F5602-6586-46E4-8645-2CDA442ABF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19">
            <a:extLst>
              <a:ext uri="{FF2B5EF4-FFF2-40B4-BE49-F238E27FC236}">
                <a16:creationId xmlns:a16="http://schemas.microsoft.com/office/drawing/2014/main" id="{99434B85-DB0D-4010-A6A1-147F28D47D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 name="Title 1">
            <a:extLst>
              <a:ext uri="{FF2B5EF4-FFF2-40B4-BE49-F238E27FC236}">
                <a16:creationId xmlns:a16="http://schemas.microsoft.com/office/drawing/2014/main" id="{BBB0BE01-D446-4284-BBF4-05EF9B71EF52}"/>
              </a:ext>
            </a:extLst>
          </p:cNvPr>
          <p:cNvSpPr>
            <a:spLocks noGrp="1"/>
          </p:cNvSpPr>
          <p:nvPr>
            <p:ph type="title"/>
          </p:nvPr>
        </p:nvSpPr>
        <p:spPr>
          <a:xfrm>
            <a:off x="1179226" y="320231"/>
            <a:ext cx="9833548" cy="1325563"/>
          </a:xfrm>
        </p:spPr>
        <p:txBody>
          <a:bodyPr>
            <a:normAutofit/>
          </a:bodyPr>
          <a:lstStyle/>
          <a:p>
            <a:pPr algn="ctr"/>
            <a:r>
              <a:rPr lang="en-US" sz="4000" b="1">
                <a:solidFill>
                  <a:schemeClr val="tx2"/>
                </a:solidFill>
              </a:rPr>
              <a:t>HIGH SCHOOLS VISITS</a:t>
            </a:r>
            <a:br>
              <a:rPr lang="en-US" sz="4000">
                <a:solidFill>
                  <a:schemeClr val="tx2"/>
                </a:solidFill>
              </a:rPr>
            </a:br>
            <a:endParaRPr lang="en-US" sz="4000">
              <a:solidFill>
                <a:schemeClr val="tx2"/>
              </a:solidFill>
            </a:endParaRPr>
          </a:p>
        </p:txBody>
      </p:sp>
      <p:grpSp>
        <p:nvGrpSpPr>
          <p:cNvPr id="29" name="Group 21">
            <a:extLst>
              <a:ext uri="{FF2B5EF4-FFF2-40B4-BE49-F238E27FC236}">
                <a16:creationId xmlns:a16="http://schemas.microsoft.com/office/drawing/2014/main" id="{F2E5F4F0-80C0-49F3-84A2-453DE42F207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2915607" cy="2187829"/>
            <a:chOff x="-305" y="-1"/>
            <a:chExt cx="3832880" cy="2876136"/>
          </a:xfrm>
        </p:grpSpPr>
        <p:sp>
          <p:nvSpPr>
            <p:cNvPr id="23" name="Freeform: Shape 22">
              <a:extLst>
                <a:ext uri="{FF2B5EF4-FFF2-40B4-BE49-F238E27FC236}">
                  <a16:creationId xmlns:a16="http://schemas.microsoft.com/office/drawing/2014/main" id="{342FEDB6-5432-4162-8648-3827572AF0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Shape 23">
              <a:extLst>
                <a:ext uri="{FF2B5EF4-FFF2-40B4-BE49-F238E27FC236}">
                  <a16:creationId xmlns:a16="http://schemas.microsoft.com/office/drawing/2014/main" id="{B9FE345E-092D-4A20-A43A-0F9258D969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Shape 24">
              <a:extLst>
                <a:ext uri="{FF2B5EF4-FFF2-40B4-BE49-F238E27FC236}">
                  <a16:creationId xmlns:a16="http://schemas.microsoft.com/office/drawing/2014/main" id="{7A313FCF-0EE7-4C6B-BAB3-EFC9451D3D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Shape 25">
              <a:extLst>
                <a:ext uri="{FF2B5EF4-FFF2-40B4-BE49-F238E27FC236}">
                  <a16:creationId xmlns:a16="http://schemas.microsoft.com/office/drawing/2014/main" id="{0B9ECD02-BE1B-4347-8C2E-EEA690082F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Picture Placeholder 12">
            <a:extLst>
              <a:ext uri="{FF2B5EF4-FFF2-40B4-BE49-F238E27FC236}">
                <a16:creationId xmlns:a16="http://schemas.microsoft.com/office/drawing/2014/main" id="{AE52A8FC-E161-46FC-93B2-6330FF638A00}"/>
              </a:ext>
            </a:extLst>
          </p:cNvPr>
          <p:cNvPicPr>
            <a:picLocks noChangeAspect="1"/>
          </p:cNvPicPr>
          <p:nvPr/>
        </p:nvPicPr>
        <p:blipFill>
          <a:blip r:embed="rId2"/>
          <a:srcRect t="18793" b="18793"/>
          <a:stretch>
            <a:fillRect/>
          </a:stretch>
        </p:blipFill>
        <p:spPr>
          <a:xfrm>
            <a:off x="1567710" y="2900876"/>
            <a:ext cx="1539256" cy="1539256"/>
          </a:xfrm>
          <a:prstGeom prst="rect">
            <a:avLst/>
          </a:prstGeom>
        </p:spPr>
      </p:pic>
      <p:pic>
        <p:nvPicPr>
          <p:cNvPr id="5" name="Picture Placeholder 14">
            <a:extLst>
              <a:ext uri="{FF2B5EF4-FFF2-40B4-BE49-F238E27FC236}">
                <a16:creationId xmlns:a16="http://schemas.microsoft.com/office/drawing/2014/main" id="{D48CE25A-0FBA-4BEE-AC61-B75FD684CCF4}"/>
              </a:ext>
            </a:extLst>
          </p:cNvPr>
          <p:cNvPicPr>
            <a:picLocks noChangeAspect="1"/>
          </p:cNvPicPr>
          <p:nvPr/>
        </p:nvPicPr>
        <p:blipFill>
          <a:blip r:embed="rId3"/>
          <a:srcRect l="27508" r="27508"/>
          <a:stretch>
            <a:fillRect/>
          </a:stretch>
        </p:blipFill>
        <p:spPr>
          <a:xfrm>
            <a:off x="3446372" y="2900876"/>
            <a:ext cx="1550111" cy="1539256"/>
          </a:xfrm>
          <a:prstGeom prst="rect">
            <a:avLst/>
          </a:prstGeom>
        </p:spPr>
      </p:pic>
      <p:pic>
        <p:nvPicPr>
          <p:cNvPr id="6" name="Picture Placeholder 17">
            <a:extLst>
              <a:ext uri="{FF2B5EF4-FFF2-40B4-BE49-F238E27FC236}">
                <a16:creationId xmlns:a16="http://schemas.microsoft.com/office/drawing/2014/main" id="{FE940E03-5B83-409F-91AC-244316C99BE7}"/>
              </a:ext>
            </a:extLst>
          </p:cNvPr>
          <p:cNvPicPr>
            <a:picLocks noChangeAspect="1"/>
          </p:cNvPicPr>
          <p:nvPr/>
        </p:nvPicPr>
        <p:blipFill>
          <a:blip r:embed="rId4"/>
          <a:srcRect l="12500" r="12500"/>
          <a:stretch>
            <a:fillRect/>
          </a:stretch>
        </p:blipFill>
        <p:spPr>
          <a:xfrm>
            <a:off x="5373885" y="2900876"/>
            <a:ext cx="1491918" cy="1539257"/>
          </a:xfrm>
          <a:prstGeom prst="rect">
            <a:avLst/>
          </a:prstGeom>
        </p:spPr>
      </p:pic>
      <p:pic>
        <p:nvPicPr>
          <p:cNvPr id="7" name="Picture Placeholder 20">
            <a:extLst>
              <a:ext uri="{FF2B5EF4-FFF2-40B4-BE49-F238E27FC236}">
                <a16:creationId xmlns:a16="http://schemas.microsoft.com/office/drawing/2014/main" id="{8F140973-3254-4417-AD81-14383D987CAA}"/>
              </a:ext>
            </a:extLst>
          </p:cNvPr>
          <p:cNvPicPr>
            <a:picLocks noChangeAspect="1"/>
          </p:cNvPicPr>
          <p:nvPr/>
        </p:nvPicPr>
        <p:blipFill>
          <a:blip r:embed="rId5"/>
          <a:srcRect l="12516" r="12516"/>
          <a:stretch>
            <a:fillRect/>
          </a:stretch>
        </p:blipFill>
        <p:spPr>
          <a:xfrm>
            <a:off x="9133579" y="2899956"/>
            <a:ext cx="1490711" cy="1539256"/>
          </a:xfrm>
          <a:prstGeom prst="rect">
            <a:avLst/>
          </a:prstGeom>
        </p:spPr>
      </p:pic>
      <p:pic>
        <p:nvPicPr>
          <p:cNvPr id="8" name="Picture Placeholder 23">
            <a:extLst>
              <a:ext uri="{FF2B5EF4-FFF2-40B4-BE49-F238E27FC236}">
                <a16:creationId xmlns:a16="http://schemas.microsoft.com/office/drawing/2014/main" id="{7680E1A8-5C24-4C7F-A057-4E15C5FABAD0}"/>
              </a:ext>
            </a:extLst>
          </p:cNvPr>
          <p:cNvPicPr>
            <a:picLocks noChangeAspect="1"/>
          </p:cNvPicPr>
          <p:nvPr/>
        </p:nvPicPr>
        <p:blipFill>
          <a:blip r:embed="rId6"/>
          <a:srcRect t="12500" b="12500"/>
          <a:stretch>
            <a:fillRect/>
          </a:stretch>
        </p:blipFill>
        <p:spPr>
          <a:xfrm>
            <a:off x="7265394" y="2899956"/>
            <a:ext cx="1490711" cy="1539256"/>
          </a:xfrm>
          <a:prstGeom prst="rect">
            <a:avLst/>
          </a:prstGeom>
        </p:spPr>
      </p:pic>
      <p:pic>
        <p:nvPicPr>
          <p:cNvPr id="9" name="Picture 8">
            <a:extLst>
              <a:ext uri="{FF2B5EF4-FFF2-40B4-BE49-F238E27FC236}">
                <a16:creationId xmlns:a16="http://schemas.microsoft.com/office/drawing/2014/main" id="{3628F86A-F7AA-44CD-8EC9-08FF517113D1}"/>
              </a:ext>
            </a:extLst>
          </p:cNvPr>
          <p:cNvPicPr>
            <a:picLocks noChangeAspect="1"/>
          </p:cNvPicPr>
          <p:nvPr/>
        </p:nvPicPr>
        <p:blipFill>
          <a:blip r:embed="rId7"/>
          <a:stretch>
            <a:fillRect/>
          </a:stretch>
        </p:blipFill>
        <p:spPr>
          <a:xfrm>
            <a:off x="5277849" y="4859227"/>
            <a:ext cx="1613575" cy="1172093"/>
          </a:xfrm>
          <a:prstGeom prst="rect">
            <a:avLst/>
          </a:prstGeom>
        </p:spPr>
      </p:pic>
      <p:pic>
        <p:nvPicPr>
          <p:cNvPr id="10" name="Picture 9">
            <a:extLst>
              <a:ext uri="{FF2B5EF4-FFF2-40B4-BE49-F238E27FC236}">
                <a16:creationId xmlns:a16="http://schemas.microsoft.com/office/drawing/2014/main" id="{4FBBADC2-306C-432B-8A0B-A5F338F5D1E1}"/>
              </a:ext>
            </a:extLst>
          </p:cNvPr>
          <p:cNvPicPr>
            <a:picLocks noChangeAspect="1"/>
          </p:cNvPicPr>
          <p:nvPr/>
        </p:nvPicPr>
        <p:blipFill>
          <a:blip r:embed="rId8"/>
          <a:stretch>
            <a:fillRect/>
          </a:stretch>
        </p:blipFill>
        <p:spPr>
          <a:xfrm>
            <a:off x="1594199" y="4859800"/>
            <a:ext cx="1562028" cy="1171520"/>
          </a:xfrm>
          <a:prstGeom prst="rect">
            <a:avLst/>
          </a:prstGeom>
        </p:spPr>
      </p:pic>
      <p:pic>
        <p:nvPicPr>
          <p:cNvPr id="11" name="Picture 10">
            <a:extLst>
              <a:ext uri="{FF2B5EF4-FFF2-40B4-BE49-F238E27FC236}">
                <a16:creationId xmlns:a16="http://schemas.microsoft.com/office/drawing/2014/main" id="{F807D393-BFAC-4F20-87C7-B11330553DFC}"/>
              </a:ext>
            </a:extLst>
          </p:cNvPr>
          <p:cNvPicPr>
            <a:picLocks noChangeAspect="1"/>
          </p:cNvPicPr>
          <p:nvPr/>
        </p:nvPicPr>
        <p:blipFill>
          <a:blip r:embed="rId9"/>
          <a:stretch>
            <a:fillRect/>
          </a:stretch>
        </p:blipFill>
        <p:spPr>
          <a:xfrm>
            <a:off x="3387223" y="4859227"/>
            <a:ext cx="1609261" cy="1172093"/>
          </a:xfrm>
          <a:prstGeom prst="rect">
            <a:avLst/>
          </a:prstGeom>
        </p:spPr>
      </p:pic>
      <p:pic>
        <p:nvPicPr>
          <p:cNvPr id="12" name="Picture 11">
            <a:extLst>
              <a:ext uri="{FF2B5EF4-FFF2-40B4-BE49-F238E27FC236}">
                <a16:creationId xmlns:a16="http://schemas.microsoft.com/office/drawing/2014/main" id="{F4F08C56-9415-495C-9DB0-75BC103DC9A3}"/>
              </a:ext>
            </a:extLst>
          </p:cNvPr>
          <p:cNvPicPr>
            <a:picLocks noChangeAspect="1"/>
          </p:cNvPicPr>
          <p:nvPr/>
        </p:nvPicPr>
        <p:blipFill>
          <a:blip r:embed="rId10"/>
          <a:stretch>
            <a:fillRect/>
          </a:stretch>
        </p:blipFill>
        <p:spPr>
          <a:xfrm>
            <a:off x="8992528" y="4859226"/>
            <a:ext cx="1490711" cy="1171519"/>
          </a:xfrm>
          <a:prstGeom prst="rect">
            <a:avLst/>
          </a:prstGeom>
        </p:spPr>
      </p:pic>
      <p:pic>
        <p:nvPicPr>
          <p:cNvPr id="13" name="Picture 12">
            <a:extLst>
              <a:ext uri="{FF2B5EF4-FFF2-40B4-BE49-F238E27FC236}">
                <a16:creationId xmlns:a16="http://schemas.microsoft.com/office/drawing/2014/main" id="{55EBC0B8-ADD2-46F6-8C36-DCF098F89A42}"/>
              </a:ext>
            </a:extLst>
          </p:cNvPr>
          <p:cNvPicPr>
            <a:picLocks noChangeAspect="1"/>
          </p:cNvPicPr>
          <p:nvPr/>
        </p:nvPicPr>
        <p:blipFill>
          <a:blip r:embed="rId11"/>
          <a:stretch>
            <a:fillRect/>
          </a:stretch>
        </p:blipFill>
        <p:spPr>
          <a:xfrm>
            <a:off x="7135992" y="4859226"/>
            <a:ext cx="1601875" cy="1171519"/>
          </a:xfrm>
          <a:prstGeom prst="rect">
            <a:avLst/>
          </a:prstGeom>
        </p:spPr>
      </p:pic>
    </p:spTree>
    <p:extLst>
      <p:ext uri="{BB962C8B-B14F-4D97-AF65-F5344CB8AC3E}">
        <p14:creationId xmlns:p14="http://schemas.microsoft.com/office/powerpoint/2010/main" val="12182713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 name="Rectangle 7">
            <a:extLst>
              <a:ext uri="{FF2B5EF4-FFF2-40B4-BE49-F238E27FC236}">
                <a16:creationId xmlns:a16="http://schemas.microsoft.com/office/drawing/2014/main" id="{18873D23-2DCF-4B31-A009-95721C06E8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9">
            <a:extLst>
              <a:ext uri="{FF2B5EF4-FFF2-40B4-BE49-F238E27FC236}">
                <a16:creationId xmlns:a16="http://schemas.microsoft.com/office/drawing/2014/main" id="{C13EF075-D4EF-4929-ADBC-91B27DA199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12" name="Group 11">
            <a:extLst>
              <a:ext uri="{FF2B5EF4-FFF2-40B4-BE49-F238E27FC236}">
                <a16:creationId xmlns:a16="http://schemas.microsoft.com/office/drawing/2014/main" id="{DAA26DFA-AAB2-4973-9C17-16D587C7B1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1863" y="508838"/>
            <a:ext cx="5217958" cy="6239661"/>
            <a:chOff x="-19221" y="251144"/>
            <a:chExt cx="5217958" cy="6239661"/>
          </a:xfrm>
        </p:grpSpPr>
        <p:sp>
          <p:nvSpPr>
            <p:cNvPr id="13" name="Freeform: Shape 12">
              <a:extLst>
                <a:ext uri="{FF2B5EF4-FFF2-40B4-BE49-F238E27FC236}">
                  <a16:creationId xmlns:a16="http://schemas.microsoft.com/office/drawing/2014/main" id="{3F407F11-7321-4BF6-8536-CCE8E34245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Shape 13">
              <a:extLst>
                <a:ext uri="{FF2B5EF4-FFF2-40B4-BE49-F238E27FC236}">
                  <a16:creationId xmlns:a16="http://schemas.microsoft.com/office/drawing/2014/main" id="{06AC5DCC-C3CC-4FD5-AD4E-13A1BE5F7F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4BBCC2F4-EFA7-4AF4-B538-AC4022D90F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Shape 15">
              <a:extLst>
                <a:ext uri="{FF2B5EF4-FFF2-40B4-BE49-F238E27FC236}">
                  <a16:creationId xmlns:a16="http://schemas.microsoft.com/office/drawing/2014/main" id="{2A9D1364-B6A3-44CB-9FBA-C528F0CE90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3" name="Content Placeholder 2">
            <a:extLst>
              <a:ext uri="{FF2B5EF4-FFF2-40B4-BE49-F238E27FC236}">
                <a16:creationId xmlns:a16="http://schemas.microsoft.com/office/drawing/2014/main" id="{629992B6-D4E0-463A-9FA6-992BD7648ED4}"/>
              </a:ext>
            </a:extLst>
          </p:cNvPr>
          <p:cNvSpPr>
            <a:spLocks noGrp="1"/>
          </p:cNvSpPr>
          <p:nvPr>
            <p:ph idx="1"/>
          </p:nvPr>
        </p:nvSpPr>
        <p:spPr>
          <a:xfrm>
            <a:off x="6172200" y="804672"/>
            <a:ext cx="5221224" cy="5230368"/>
          </a:xfrm>
        </p:spPr>
        <p:txBody>
          <a:bodyPr anchor="ctr">
            <a:normAutofit/>
          </a:bodyPr>
          <a:lstStyle/>
          <a:p>
            <a:r>
              <a:rPr lang="en-US" sz="1800">
                <a:solidFill>
                  <a:schemeClr val="tx2"/>
                </a:solidFill>
              </a:rPr>
              <a:t>Workshop "Fair of Creative Industries“</a:t>
            </a:r>
          </a:p>
          <a:p>
            <a:pPr marL="0" indent="0">
              <a:buNone/>
            </a:pPr>
            <a:endParaRPr lang="en-US" sz="1800">
              <a:solidFill>
                <a:schemeClr val="tx2"/>
              </a:solidFill>
            </a:endParaRPr>
          </a:p>
          <a:p>
            <a:r>
              <a:rPr lang="en-US" sz="1800">
                <a:solidFill>
                  <a:schemeClr val="tx2"/>
                </a:solidFill>
              </a:rPr>
              <a:t>On the  3</a:t>
            </a:r>
            <a:r>
              <a:rPr lang="en-US" sz="1800" baseline="30000">
                <a:solidFill>
                  <a:schemeClr val="tx2"/>
                </a:solidFill>
              </a:rPr>
              <a:t>rd</a:t>
            </a:r>
            <a:r>
              <a:rPr lang="en-US" sz="1800">
                <a:solidFill>
                  <a:schemeClr val="tx2"/>
                </a:solidFill>
              </a:rPr>
              <a:t> and 4</a:t>
            </a:r>
            <a:r>
              <a:rPr lang="en-US" sz="1800" baseline="30000">
                <a:solidFill>
                  <a:schemeClr val="tx2"/>
                </a:solidFill>
              </a:rPr>
              <a:t>th</a:t>
            </a:r>
            <a:r>
              <a:rPr lang="en-US" sz="1800">
                <a:solidFill>
                  <a:schemeClr val="tx2"/>
                </a:solidFill>
              </a:rPr>
              <a:t> November 2022  in the premises of City mall, a workshop  was held "Fair of Creative Industries". With this event our students were introduced to the techniques of working in the field of print making and had the chance to view and study other artists prints and see other techiques of creating prints. Few of our students from the Faculty of Art and Design participated and displayed their printed works. </a:t>
            </a:r>
          </a:p>
          <a:p>
            <a:endParaRPr lang="en-US" sz="1800">
              <a:solidFill>
                <a:schemeClr val="tx2"/>
              </a:solidFill>
            </a:endParaRPr>
          </a:p>
        </p:txBody>
      </p:sp>
    </p:spTree>
    <p:extLst>
      <p:ext uri="{BB962C8B-B14F-4D97-AF65-F5344CB8AC3E}">
        <p14:creationId xmlns:p14="http://schemas.microsoft.com/office/powerpoint/2010/main" val="2287696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10">
            <a:extLst>
              <a:ext uri="{FF2B5EF4-FFF2-40B4-BE49-F238E27FC236}">
                <a16:creationId xmlns:a16="http://schemas.microsoft.com/office/drawing/2014/main" id="{A93898FF-D987-4B0E-BFB4-85F5EB356D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12">
            <a:extLst>
              <a:ext uri="{FF2B5EF4-FFF2-40B4-BE49-F238E27FC236}">
                <a16:creationId xmlns:a16="http://schemas.microsoft.com/office/drawing/2014/main" id="{612F383F-B981-4BC3-9E2B-7BE938CE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52400"/>
            <a:ext cx="12188952" cy="6858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14">
            <a:extLst>
              <a:ext uri="{FF2B5EF4-FFF2-40B4-BE49-F238E27FC236}">
                <a16:creationId xmlns:a16="http://schemas.microsoft.com/office/drawing/2014/main" id="{5AA485AD-076E-4077-A6E6-C3C9F0C39F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6">
            <a:extLst>
              <a:ext uri="{FF2B5EF4-FFF2-40B4-BE49-F238E27FC236}">
                <a16:creationId xmlns:a16="http://schemas.microsoft.com/office/drawing/2014/main" id="{58D235B8-3D10-493F-88AC-84BB404C1B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1" name="Picture 20">
            <a:extLst>
              <a:ext uri="{FF2B5EF4-FFF2-40B4-BE49-F238E27FC236}">
                <a16:creationId xmlns:a16="http://schemas.microsoft.com/office/drawing/2014/main" id="{D088DBDF-80D5-4FC0-8A54-9D660B728DC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40000"/>
            <a:extLst>
              <a:ext uri="{28A0092B-C50C-407E-A947-70E740481C1C}">
                <a14:useLocalDpi xmlns:a14="http://schemas.microsoft.com/office/drawing/2010/main" val="0"/>
              </a:ext>
            </a:extLst>
          </a:blip>
          <a:stretch>
            <a:fillRect/>
          </a:stretch>
        </p:blipFill>
        <p:spPr>
          <a:xfrm>
            <a:off x="5414" y="0"/>
            <a:ext cx="12181172" cy="6858000"/>
          </a:xfrm>
          <a:prstGeom prst="rect">
            <a:avLst/>
          </a:prstGeom>
        </p:spPr>
      </p:pic>
      <p:pic>
        <p:nvPicPr>
          <p:cNvPr id="5" name="Picture Placeholder 11">
            <a:extLst>
              <a:ext uri="{FF2B5EF4-FFF2-40B4-BE49-F238E27FC236}">
                <a16:creationId xmlns:a16="http://schemas.microsoft.com/office/drawing/2014/main" id="{3B99CC82-08E2-48C0-94F2-7C253AED50D6}"/>
              </a:ext>
            </a:extLst>
          </p:cNvPr>
          <p:cNvPicPr>
            <a:picLocks noChangeAspect="1"/>
          </p:cNvPicPr>
          <p:nvPr/>
        </p:nvPicPr>
        <p:blipFill rotWithShape="1">
          <a:blip r:embed="rId3">
            <a:alphaModFix amt="60000"/>
          </a:blip>
          <a:srcRect t="19473" r="-1" b="2475"/>
          <a:stretch/>
        </p:blipFill>
        <p:spPr>
          <a:xfrm>
            <a:off x="20" y="10"/>
            <a:ext cx="4063768" cy="6857990"/>
          </a:xfrm>
          <a:prstGeom prst="rect">
            <a:avLst/>
          </a:prstGeom>
        </p:spPr>
      </p:pic>
      <p:pic>
        <p:nvPicPr>
          <p:cNvPr id="6" name="Picture Placeholder 15">
            <a:extLst>
              <a:ext uri="{FF2B5EF4-FFF2-40B4-BE49-F238E27FC236}">
                <a16:creationId xmlns:a16="http://schemas.microsoft.com/office/drawing/2014/main" id="{C2913D42-62CF-43A9-ABB2-98A4E225CF02}"/>
              </a:ext>
            </a:extLst>
          </p:cNvPr>
          <p:cNvPicPr>
            <a:picLocks noChangeAspect="1"/>
          </p:cNvPicPr>
          <p:nvPr/>
        </p:nvPicPr>
        <p:blipFill rotWithShape="1">
          <a:blip r:embed="rId4">
            <a:alphaModFix amt="60000"/>
          </a:blip>
          <a:srcRect t="19886" r="-2" b="2062"/>
          <a:stretch/>
        </p:blipFill>
        <p:spPr>
          <a:xfrm>
            <a:off x="4064424" y="10"/>
            <a:ext cx="4063788" cy="6857990"/>
          </a:xfrm>
          <a:prstGeom prst="rect">
            <a:avLst/>
          </a:prstGeom>
        </p:spPr>
      </p:pic>
      <p:pic>
        <p:nvPicPr>
          <p:cNvPr id="4" name="Picture Placeholder 5">
            <a:extLst>
              <a:ext uri="{FF2B5EF4-FFF2-40B4-BE49-F238E27FC236}">
                <a16:creationId xmlns:a16="http://schemas.microsoft.com/office/drawing/2014/main" id="{C9731B12-5061-41F6-BC53-D61487EC88E7}"/>
              </a:ext>
            </a:extLst>
          </p:cNvPr>
          <p:cNvPicPr>
            <a:picLocks noChangeAspect="1"/>
          </p:cNvPicPr>
          <p:nvPr/>
        </p:nvPicPr>
        <p:blipFill rotWithShape="1">
          <a:blip r:embed="rId5">
            <a:alphaModFix amt="60000"/>
          </a:blip>
          <a:srcRect r="-2" b="21948"/>
          <a:stretch/>
        </p:blipFill>
        <p:spPr>
          <a:xfrm>
            <a:off x="8128212" y="10"/>
            <a:ext cx="4063788" cy="6857990"/>
          </a:xfrm>
          <a:prstGeom prst="rect">
            <a:avLst/>
          </a:prstGeom>
        </p:spPr>
      </p:pic>
      <p:sp>
        <p:nvSpPr>
          <p:cNvPr id="2" name="Title 1">
            <a:extLst>
              <a:ext uri="{FF2B5EF4-FFF2-40B4-BE49-F238E27FC236}">
                <a16:creationId xmlns:a16="http://schemas.microsoft.com/office/drawing/2014/main" id="{AADF59D0-B593-4D89-BAFF-47EE5E834390}"/>
              </a:ext>
            </a:extLst>
          </p:cNvPr>
          <p:cNvSpPr>
            <a:spLocks noGrp="1"/>
          </p:cNvSpPr>
          <p:nvPr>
            <p:ph type="title"/>
          </p:nvPr>
        </p:nvSpPr>
        <p:spPr>
          <a:xfrm>
            <a:off x="1185503" y="3512261"/>
            <a:ext cx="9801082" cy="2059633"/>
          </a:xfrm>
        </p:spPr>
        <p:txBody>
          <a:bodyPr vert="horz" lIns="91440" tIns="45720" rIns="91440" bIns="45720" rtlCol="0" anchor="t">
            <a:normAutofit/>
          </a:bodyPr>
          <a:lstStyle/>
          <a:p>
            <a:pPr algn="ctr"/>
            <a:r>
              <a:rPr lang="en-US" kern="1200">
                <a:solidFill>
                  <a:srgbClr val="FFFFFF"/>
                </a:solidFill>
                <a:latin typeface="+mj-lt"/>
                <a:ea typeface="+mj-ea"/>
                <a:cs typeface="+mj-cs"/>
              </a:rPr>
              <a:t>WORKSHOP FAIR OF CREATIVE INDUSTRIES</a:t>
            </a:r>
            <a:br>
              <a:rPr lang="en-US" kern="1200">
                <a:solidFill>
                  <a:srgbClr val="FFFFFF"/>
                </a:solidFill>
                <a:latin typeface="+mj-lt"/>
                <a:ea typeface="+mj-ea"/>
                <a:cs typeface="+mj-cs"/>
              </a:rPr>
            </a:br>
            <a:endParaRPr lang="en-US" kern="1200">
              <a:solidFill>
                <a:srgbClr val="FFFFFF"/>
              </a:solidFill>
              <a:latin typeface="+mj-lt"/>
              <a:ea typeface="+mj-ea"/>
              <a:cs typeface="+mj-cs"/>
            </a:endParaRPr>
          </a:p>
        </p:txBody>
      </p:sp>
    </p:spTree>
    <p:extLst>
      <p:ext uri="{BB962C8B-B14F-4D97-AF65-F5344CB8AC3E}">
        <p14:creationId xmlns:p14="http://schemas.microsoft.com/office/powerpoint/2010/main" val="36876619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3">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5">
            <a:extLst>
              <a:ext uri="{FF2B5EF4-FFF2-40B4-BE49-F238E27FC236}">
                <a16:creationId xmlns:a16="http://schemas.microsoft.com/office/drawing/2014/main" id="{FD073016-B734-483B-8953-5BADEE1451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38600" y="0"/>
            <a:ext cx="8157458" cy="6858000"/>
          </a:xfrm>
          <a:prstGeom prst="rect">
            <a:avLst/>
          </a:prstGeom>
          <a:gradFill>
            <a:gsLst>
              <a:gs pos="2000">
                <a:schemeClr val="accent1"/>
              </a:gs>
              <a:gs pos="78000">
                <a:schemeClr val="accent1">
                  <a:lumMod val="50000"/>
                </a:schemeClr>
              </a:gs>
              <a:gs pos="100000">
                <a:srgbClr val="000000">
                  <a:alpha val="85000"/>
                </a:srgb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90A7EAB6-59D3-4325-8DE6-E0CA4009CE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4537" y="1839884"/>
            <a:ext cx="8157460" cy="5017687"/>
          </a:xfrm>
          <a:prstGeom prst="rect">
            <a:avLst/>
          </a:prstGeom>
          <a:gradFill>
            <a:gsLst>
              <a:gs pos="0">
                <a:schemeClr val="accent1">
                  <a:lumMod val="60000"/>
                  <a:lumOff val="40000"/>
                  <a:alpha val="30000"/>
                </a:schemeClr>
              </a:gs>
              <a:gs pos="100000">
                <a:srgbClr val="000000">
                  <a:alpha val="44000"/>
                </a:srgb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9">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063179" y="-33131"/>
            <a:ext cx="6857999" cy="6923403"/>
          </a:xfrm>
          <a:prstGeom prst="rect">
            <a:avLst/>
          </a:prstGeom>
          <a:gradFill>
            <a:gsLst>
              <a:gs pos="56000">
                <a:schemeClr val="accent1">
                  <a:lumMod val="60000"/>
                  <a:lumOff val="40000"/>
                  <a:alpha val="0"/>
                </a:schemeClr>
              </a:gs>
              <a:gs pos="100000">
                <a:schemeClr val="accent1"/>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154A725-2E21-4228-998B-7BF46522422E}"/>
              </a:ext>
            </a:extLst>
          </p:cNvPr>
          <p:cNvSpPr>
            <a:spLocks noGrp="1"/>
          </p:cNvSpPr>
          <p:nvPr>
            <p:ph type="title"/>
          </p:nvPr>
        </p:nvSpPr>
        <p:spPr>
          <a:xfrm>
            <a:off x="1106537" y="457200"/>
            <a:ext cx="4694979" cy="752992"/>
          </a:xfrm>
        </p:spPr>
        <p:txBody>
          <a:bodyPr>
            <a:normAutofit/>
          </a:bodyPr>
          <a:lstStyle/>
          <a:p>
            <a:pPr defTabSz="998342"/>
            <a:r>
              <a:rPr lang="en-US" sz="3057" kern="1200">
                <a:solidFill>
                  <a:schemeClr val="tx1"/>
                </a:solidFill>
                <a:latin typeface="+mj-lt"/>
                <a:ea typeface="+mj-ea"/>
                <a:cs typeface="+mj-cs"/>
              </a:rPr>
              <a:t>GIFT FUND 2022/23</a:t>
            </a:r>
            <a:endParaRPr lang="en-US" sz="2800"/>
          </a:p>
        </p:txBody>
      </p:sp>
      <p:sp>
        <p:nvSpPr>
          <p:cNvPr id="19" name="Text Placeholder 40">
            <a:extLst>
              <a:ext uri="{FF2B5EF4-FFF2-40B4-BE49-F238E27FC236}">
                <a16:creationId xmlns:a16="http://schemas.microsoft.com/office/drawing/2014/main" id="{81C4EBBF-9A66-4F7D-8D71-29A778136EFD}"/>
              </a:ext>
            </a:extLst>
          </p:cNvPr>
          <p:cNvSpPr>
            <a:spLocks noGrp="1"/>
          </p:cNvSpPr>
          <p:nvPr>
            <p:ph idx="1"/>
          </p:nvPr>
        </p:nvSpPr>
        <p:spPr>
          <a:xfrm>
            <a:off x="3830756" y="5647808"/>
            <a:ext cx="1877365" cy="752992"/>
          </a:xfrm>
        </p:spPr>
        <p:txBody>
          <a:bodyPr/>
          <a:lstStyle/>
          <a:p>
            <a:pPr marL="249585" indent="-249585" defTabSz="998342">
              <a:spcBef>
                <a:spcPts val="1092"/>
              </a:spcBef>
            </a:pPr>
            <a:r>
              <a:rPr lang="en-US" sz="1092" kern="1200">
                <a:solidFill>
                  <a:schemeClr val="tx1"/>
                </a:solidFill>
                <a:latin typeface="+mn-lt"/>
                <a:ea typeface="+mn-ea"/>
                <a:cs typeface="+mn-cs"/>
              </a:rPr>
              <a:t> Vice-Mayor of the City of Skopje Mr. Aleksandar </a:t>
            </a:r>
            <a:r>
              <a:rPr lang="en-US" sz="1092" kern="1200" err="1">
                <a:solidFill>
                  <a:schemeClr val="tx1"/>
                </a:solidFill>
                <a:latin typeface="+mn-lt"/>
                <a:ea typeface="+mn-ea"/>
                <a:cs typeface="+mn-cs"/>
              </a:rPr>
              <a:t>Trajanovski</a:t>
            </a:r>
            <a:endParaRPr lang="en-US" sz="1092" kern="1200">
              <a:solidFill>
                <a:schemeClr val="tx1"/>
              </a:solidFill>
              <a:latin typeface="+mn-lt"/>
              <a:ea typeface="+mn-ea"/>
              <a:cs typeface="+mn-cs"/>
            </a:endParaRPr>
          </a:p>
          <a:p>
            <a:endParaRPr lang="en-US" dirty="0"/>
          </a:p>
        </p:txBody>
      </p:sp>
      <p:pic>
        <p:nvPicPr>
          <p:cNvPr id="4" name="Picture Placeholder 24">
            <a:extLst>
              <a:ext uri="{FF2B5EF4-FFF2-40B4-BE49-F238E27FC236}">
                <a16:creationId xmlns:a16="http://schemas.microsoft.com/office/drawing/2014/main" id="{B0C9D7BE-F7B1-48BE-9877-BA4ED85792D4}"/>
              </a:ext>
            </a:extLst>
          </p:cNvPr>
          <p:cNvPicPr>
            <a:picLocks noChangeAspect="1"/>
          </p:cNvPicPr>
          <p:nvPr/>
        </p:nvPicPr>
        <p:blipFill>
          <a:blip r:embed="rId2"/>
          <a:srcRect l="16656" r="16656"/>
          <a:stretch>
            <a:fillRect/>
          </a:stretch>
        </p:blipFill>
        <p:spPr>
          <a:xfrm>
            <a:off x="1106537" y="1196731"/>
            <a:ext cx="2017477" cy="2017477"/>
          </a:xfrm>
          <a:prstGeom prst="rect">
            <a:avLst/>
          </a:prstGeom>
        </p:spPr>
      </p:pic>
      <p:sp>
        <p:nvSpPr>
          <p:cNvPr id="5" name="Text Placeholder 2">
            <a:extLst>
              <a:ext uri="{FF2B5EF4-FFF2-40B4-BE49-F238E27FC236}">
                <a16:creationId xmlns:a16="http://schemas.microsoft.com/office/drawing/2014/main" id="{9D2DD49C-4048-48BD-B37F-22184530B135}"/>
              </a:ext>
            </a:extLst>
          </p:cNvPr>
          <p:cNvSpPr txBox="1">
            <a:spLocks/>
          </p:cNvSpPr>
          <p:nvPr/>
        </p:nvSpPr>
        <p:spPr>
          <a:xfrm>
            <a:off x="1111396" y="3272602"/>
            <a:ext cx="2016564" cy="378283"/>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49585" indent="-249585" defTabSz="998342">
              <a:spcBef>
                <a:spcPts val="1092"/>
              </a:spcBef>
            </a:pPr>
            <a:r>
              <a:rPr lang="en-US" sz="700" kern="1200">
                <a:solidFill>
                  <a:schemeClr val="tx1"/>
                </a:solidFill>
                <a:latin typeface="+mn-lt"/>
                <a:ea typeface="+mn-ea"/>
                <a:cs typeface="+mn-cs"/>
              </a:rPr>
              <a:t>President of the Republic of North Macedonia, Professor Dr. </a:t>
            </a:r>
            <a:r>
              <a:rPr lang="en-US" sz="700" kern="1200" err="1">
                <a:solidFill>
                  <a:schemeClr val="tx1"/>
                </a:solidFill>
                <a:latin typeface="+mn-lt"/>
                <a:ea typeface="+mn-ea"/>
                <a:cs typeface="+mn-cs"/>
              </a:rPr>
              <a:t>Stevo</a:t>
            </a:r>
            <a:r>
              <a:rPr lang="en-US" sz="700" kern="1200">
                <a:solidFill>
                  <a:schemeClr val="tx1"/>
                </a:solidFill>
                <a:latin typeface="+mn-lt"/>
                <a:ea typeface="+mn-ea"/>
                <a:cs typeface="+mn-cs"/>
              </a:rPr>
              <a:t> </a:t>
            </a:r>
            <a:r>
              <a:rPr lang="en-US" sz="700" kern="1200" err="1">
                <a:solidFill>
                  <a:schemeClr val="tx1"/>
                </a:solidFill>
                <a:latin typeface="+mn-lt"/>
                <a:ea typeface="+mn-ea"/>
                <a:cs typeface="+mn-cs"/>
              </a:rPr>
              <a:t>Pendarovski</a:t>
            </a:r>
            <a:endParaRPr lang="en-US" sz="700"/>
          </a:p>
        </p:txBody>
      </p:sp>
      <p:sp>
        <p:nvSpPr>
          <p:cNvPr id="6" name="Text Placeholder 35">
            <a:extLst>
              <a:ext uri="{FF2B5EF4-FFF2-40B4-BE49-F238E27FC236}">
                <a16:creationId xmlns:a16="http://schemas.microsoft.com/office/drawing/2014/main" id="{D48BBD42-3824-41C0-8B41-F196CFF85125}"/>
              </a:ext>
            </a:extLst>
          </p:cNvPr>
          <p:cNvSpPr txBox="1">
            <a:spLocks/>
          </p:cNvSpPr>
          <p:nvPr/>
        </p:nvSpPr>
        <p:spPr>
          <a:xfrm>
            <a:off x="1085939" y="5647808"/>
            <a:ext cx="2016564" cy="75299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49585" indent="-249585" defTabSz="998342">
              <a:spcBef>
                <a:spcPts val="1092"/>
              </a:spcBef>
            </a:pPr>
            <a:r>
              <a:rPr lang="en-US" sz="1092" kern="1200" err="1">
                <a:solidFill>
                  <a:schemeClr val="tx1"/>
                </a:solidFill>
                <a:latin typeface="+mn-lt"/>
                <a:ea typeface="+mn-ea"/>
                <a:cs typeface="+mn-cs"/>
              </a:rPr>
              <a:t>Jeton</a:t>
            </a:r>
            <a:r>
              <a:rPr lang="en-US" sz="1092" kern="1200">
                <a:solidFill>
                  <a:schemeClr val="tx1"/>
                </a:solidFill>
                <a:latin typeface="+mn-lt"/>
                <a:ea typeface="+mn-ea"/>
                <a:cs typeface="+mn-cs"/>
              </a:rPr>
              <a:t> </a:t>
            </a:r>
            <a:r>
              <a:rPr lang="en-US" sz="1092" kern="1200" err="1">
                <a:solidFill>
                  <a:schemeClr val="tx1"/>
                </a:solidFill>
                <a:latin typeface="+mn-lt"/>
                <a:ea typeface="+mn-ea"/>
                <a:cs typeface="+mn-cs"/>
              </a:rPr>
              <a:t>Shaqiri</a:t>
            </a:r>
            <a:r>
              <a:rPr lang="en-US" sz="1092" kern="1200">
                <a:solidFill>
                  <a:schemeClr val="tx1"/>
                </a:solidFill>
                <a:latin typeface="+mn-lt"/>
                <a:ea typeface="+mn-ea"/>
                <a:cs typeface="+mn-cs"/>
              </a:rPr>
              <a:t>, Minister of Education and Science of North Macedonia</a:t>
            </a:r>
          </a:p>
          <a:p>
            <a:endParaRPr lang="en-US" dirty="0"/>
          </a:p>
        </p:txBody>
      </p:sp>
      <p:pic>
        <p:nvPicPr>
          <p:cNvPr id="7" name="Picture Placeholder 43">
            <a:extLst>
              <a:ext uri="{FF2B5EF4-FFF2-40B4-BE49-F238E27FC236}">
                <a16:creationId xmlns:a16="http://schemas.microsoft.com/office/drawing/2014/main" id="{1F1E97C8-4222-4B59-9101-F66C1F862408}"/>
              </a:ext>
            </a:extLst>
          </p:cNvPr>
          <p:cNvPicPr>
            <a:picLocks noChangeAspect="1"/>
          </p:cNvPicPr>
          <p:nvPr/>
        </p:nvPicPr>
        <p:blipFill>
          <a:blip r:embed="rId3"/>
          <a:srcRect t="12500" b="12500"/>
          <a:stretch>
            <a:fillRect/>
          </a:stretch>
        </p:blipFill>
        <p:spPr>
          <a:xfrm>
            <a:off x="3772751" y="1196731"/>
            <a:ext cx="2016564" cy="1943956"/>
          </a:xfrm>
          <a:prstGeom prst="rect">
            <a:avLst/>
          </a:prstGeom>
        </p:spPr>
      </p:pic>
      <p:sp>
        <p:nvSpPr>
          <p:cNvPr id="8" name="Text Placeholder 7">
            <a:extLst>
              <a:ext uri="{FF2B5EF4-FFF2-40B4-BE49-F238E27FC236}">
                <a16:creationId xmlns:a16="http://schemas.microsoft.com/office/drawing/2014/main" id="{191568D1-5D7A-4256-A220-D6B5FD80D419}"/>
              </a:ext>
            </a:extLst>
          </p:cNvPr>
          <p:cNvSpPr txBox="1">
            <a:spLocks/>
          </p:cNvSpPr>
          <p:nvPr/>
        </p:nvSpPr>
        <p:spPr>
          <a:xfrm>
            <a:off x="3800147" y="3196984"/>
            <a:ext cx="2016564" cy="37828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49585" indent="-249585" defTabSz="998342">
              <a:spcBef>
                <a:spcPts val="1092"/>
              </a:spcBef>
            </a:pPr>
            <a:r>
              <a:rPr lang="en-US" sz="1092" kern="1200">
                <a:solidFill>
                  <a:schemeClr val="tx1"/>
                </a:solidFill>
                <a:latin typeface="Calibri" panose="020F0502020204030204" pitchFamily="34" charset="0"/>
                <a:ea typeface="+mn-ea"/>
                <a:cs typeface="Calibri" panose="020F0502020204030204" pitchFamily="34" charset="0"/>
              </a:rPr>
              <a:t>Deputy Prime Minister of Economic Affairs of North Macedonia, Mr. </a:t>
            </a:r>
            <a:r>
              <a:rPr lang="en-US" sz="1092" kern="1200" err="1">
                <a:solidFill>
                  <a:schemeClr val="tx1"/>
                </a:solidFill>
                <a:latin typeface="Calibri" panose="020F0502020204030204" pitchFamily="34" charset="0"/>
                <a:ea typeface="+mn-ea"/>
                <a:cs typeface="Calibri" panose="020F0502020204030204" pitchFamily="34" charset="0"/>
              </a:rPr>
              <a:t>Fatmir</a:t>
            </a:r>
            <a:r>
              <a:rPr lang="en-US" sz="1092" kern="1200">
                <a:solidFill>
                  <a:schemeClr val="tx1"/>
                </a:solidFill>
                <a:latin typeface="Calibri" panose="020F0502020204030204" pitchFamily="34" charset="0"/>
                <a:ea typeface="+mn-ea"/>
                <a:cs typeface="Calibri" panose="020F0502020204030204" pitchFamily="34" charset="0"/>
              </a:rPr>
              <a:t> </a:t>
            </a:r>
            <a:r>
              <a:rPr lang="en-US" sz="1092" kern="1200" err="1">
                <a:solidFill>
                  <a:schemeClr val="tx1"/>
                </a:solidFill>
                <a:latin typeface="Calibri" panose="020F0502020204030204" pitchFamily="34" charset="0"/>
                <a:ea typeface="+mn-ea"/>
                <a:cs typeface="Calibri" panose="020F0502020204030204" pitchFamily="34" charset="0"/>
              </a:rPr>
              <a:t>Bytyq</a:t>
            </a:r>
            <a:endParaRPr lang="en-US" sz="1000"/>
          </a:p>
        </p:txBody>
      </p:sp>
      <p:pic>
        <p:nvPicPr>
          <p:cNvPr id="9" name="Picture Placeholder 44">
            <a:extLst>
              <a:ext uri="{FF2B5EF4-FFF2-40B4-BE49-F238E27FC236}">
                <a16:creationId xmlns:a16="http://schemas.microsoft.com/office/drawing/2014/main" id="{8092387B-57EF-4481-984C-4A8C5C186048}"/>
              </a:ext>
            </a:extLst>
          </p:cNvPr>
          <p:cNvPicPr>
            <a:picLocks noChangeAspect="1"/>
          </p:cNvPicPr>
          <p:nvPr/>
        </p:nvPicPr>
        <p:blipFill>
          <a:blip r:embed="rId4"/>
          <a:srcRect l="16675" r="16675"/>
          <a:stretch>
            <a:fillRect/>
          </a:stretch>
        </p:blipFill>
        <p:spPr>
          <a:xfrm>
            <a:off x="6381488" y="1196730"/>
            <a:ext cx="2016564" cy="1943956"/>
          </a:xfrm>
          <a:prstGeom prst="rect">
            <a:avLst/>
          </a:prstGeom>
        </p:spPr>
      </p:pic>
      <p:sp>
        <p:nvSpPr>
          <p:cNvPr id="10" name="Text Placeholder 8">
            <a:extLst>
              <a:ext uri="{FF2B5EF4-FFF2-40B4-BE49-F238E27FC236}">
                <a16:creationId xmlns:a16="http://schemas.microsoft.com/office/drawing/2014/main" id="{CAFDBC2C-9E1D-49AC-91D5-1CDC484ADBAD}"/>
              </a:ext>
            </a:extLst>
          </p:cNvPr>
          <p:cNvSpPr txBox="1">
            <a:spLocks/>
          </p:cNvSpPr>
          <p:nvPr/>
        </p:nvSpPr>
        <p:spPr>
          <a:xfrm>
            <a:off x="6340468" y="3210879"/>
            <a:ext cx="2321271" cy="37828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49585" indent="-249585" defTabSz="998342">
              <a:spcBef>
                <a:spcPts val="1092"/>
              </a:spcBef>
            </a:pPr>
            <a:r>
              <a:rPr lang="en-US" sz="1092" kern="1200">
                <a:solidFill>
                  <a:schemeClr val="tx1"/>
                </a:solidFill>
                <a:latin typeface="+mn-lt"/>
                <a:ea typeface="+mn-ea"/>
                <a:cs typeface="+mn-cs"/>
              </a:rPr>
              <a:t>Mayor of </a:t>
            </a:r>
            <a:r>
              <a:rPr lang="en-US" sz="1092" kern="1200" err="1">
                <a:solidFill>
                  <a:schemeClr val="tx1"/>
                </a:solidFill>
                <a:latin typeface="+mn-lt"/>
                <a:ea typeface="+mn-ea"/>
                <a:cs typeface="+mn-cs"/>
              </a:rPr>
              <a:t>Dojran</a:t>
            </a:r>
            <a:r>
              <a:rPr lang="en-US" sz="1092" kern="1200">
                <a:solidFill>
                  <a:schemeClr val="tx1"/>
                </a:solidFill>
                <a:latin typeface="+mn-lt"/>
                <a:ea typeface="+mn-ea"/>
                <a:cs typeface="+mn-cs"/>
              </a:rPr>
              <a:t> Municipality Mr. </a:t>
            </a:r>
            <a:r>
              <a:rPr lang="en-US" sz="1092" kern="1200" err="1">
                <a:solidFill>
                  <a:schemeClr val="tx1"/>
                </a:solidFill>
                <a:latin typeface="+mn-lt"/>
                <a:ea typeface="+mn-ea"/>
                <a:cs typeface="+mn-cs"/>
              </a:rPr>
              <a:t>Ango</a:t>
            </a:r>
            <a:r>
              <a:rPr lang="en-US" sz="1092" kern="1200">
                <a:solidFill>
                  <a:schemeClr val="tx1"/>
                </a:solidFill>
                <a:latin typeface="+mn-lt"/>
                <a:ea typeface="+mn-ea"/>
                <a:cs typeface="+mn-cs"/>
              </a:rPr>
              <a:t> </a:t>
            </a:r>
            <a:r>
              <a:rPr lang="en-US" sz="1092" kern="1200" err="1">
                <a:solidFill>
                  <a:schemeClr val="tx1"/>
                </a:solidFill>
                <a:latin typeface="+mn-lt"/>
                <a:ea typeface="+mn-ea"/>
                <a:cs typeface="+mn-cs"/>
              </a:rPr>
              <a:t>Angov</a:t>
            </a:r>
            <a:endParaRPr lang="en-US" sz="1092" kern="1200">
              <a:solidFill>
                <a:schemeClr val="tx1"/>
              </a:solidFill>
              <a:latin typeface="+mn-lt"/>
              <a:ea typeface="+mn-ea"/>
              <a:cs typeface="+mn-cs"/>
            </a:endParaRPr>
          </a:p>
          <a:p>
            <a:endParaRPr lang="en-US" dirty="0"/>
          </a:p>
        </p:txBody>
      </p:sp>
      <p:sp>
        <p:nvSpPr>
          <p:cNvPr id="11" name="Text Placeholder 41">
            <a:extLst>
              <a:ext uri="{FF2B5EF4-FFF2-40B4-BE49-F238E27FC236}">
                <a16:creationId xmlns:a16="http://schemas.microsoft.com/office/drawing/2014/main" id="{E62385A6-80B9-4BB8-BF21-77506D2649A5}"/>
              </a:ext>
            </a:extLst>
          </p:cNvPr>
          <p:cNvSpPr txBox="1">
            <a:spLocks/>
          </p:cNvSpPr>
          <p:nvPr/>
        </p:nvSpPr>
        <p:spPr>
          <a:xfrm>
            <a:off x="6563728" y="5765095"/>
            <a:ext cx="2016564" cy="43678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49585" indent="-249585" defTabSz="998342">
              <a:spcBef>
                <a:spcPts val="1092"/>
              </a:spcBef>
            </a:pPr>
            <a:r>
              <a:rPr lang="en-US" sz="1092" kern="1200">
                <a:solidFill>
                  <a:schemeClr val="tx1"/>
                </a:solidFill>
                <a:latin typeface="+mn-lt"/>
                <a:ea typeface="+mn-ea"/>
                <a:cs typeface="+mn-cs"/>
              </a:rPr>
              <a:t>Mayor of the Municipality of </a:t>
            </a:r>
            <a:r>
              <a:rPr lang="en-US" sz="1092" kern="1200" err="1">
                <a:solidFill>
                  <a:schemeClr val="tx1"/>
                </a:solidFill>
                <a:latin typeface="+mn-lt"/>
                <a:ea typeface="+mn-ea"/>
                <a:cs typeface="+mn-cs"/>
              </a:rPr>
              <a:t>Cair</a:t>
            </a:r>
            <a:r>
              <a:rPr lang="en-US" sz="1092" kern="1200">
                <a:solidFill>
                  <a:schemeClr val="tx1"/>
                </a:solidFill>
                <a:latin typeface="+mn-lt"/>
                <a:ea typeface="+mn-ea"/>
                <a:cs typeface="+mn-cs"/>
              </a:rPr>
              <a:t>, Mr. </a:t>
            </a:r>
            <a:r>
              <a:rPr lang="en-US" sz="1092" kern="1200" err="1">
                <a:solidFill>
                  <a:schemeClr val="tx1"/>
                </a:solidFill>
                <a:latin typeface="+mn-lt"/>
                <a:ea typeface="+mn-ea"/>
                <a:cs typeface="+mn-cs"/>
              </a:rPr>
              <a:t>Visar</a:t>
            </a:r>
            <a:r>
              <a:rPr lang="en-US" sz="1092" kern="1200">
                <a:solidFill>
                  <a:schemeClr val="tx1"/>
                </a:solidFill>
                <a:latin typeface="+mn-lt"/>
                <a:ea typeface="+mn-ea"/>
                <a:cs typeface="+mn-cs"/>
              </a:rPr>
              <a:t> </a:t>
            </a:r>
            <a:r>
              <a:rPr lang="en-US" sz="1092" kern="1200" err="1">
                <a:solidFill>
                  <a:schemeClr val="tx1"/>
                </a:solidFill>
                <a:latin typeface="+mn-lt"/>
                <a:ea typeface="+mn-ea"/>
                <a:cs typeface="+mn-cs"/>
              </a:rPr>
              <a:t>Ganiu</a:t>
            </a:r>
            <a:endParaRPr lang="en-US" sz="1092" kern="1200">
              <a:solidFill>
                <a:schemeClr val="tx1"/>
              </a:solidFill>
              <a:latin typeface="+mn-lt"/>
              <a:ea typeface="+mn-ea"/>
              <a:cs typeface="+mn-cs"/>
            </a:endParaRPr>
          </a:p>
          <a:p>
            <a:endParaRPr lang="en-US" dirty="0"/>
          </a:p>
        </p:txBody>
      </p:sp>
      <p:pic>
        <p:nvPicPr>
          <p:cNvPr id="12" name="Picture Placeholder 45">
            <a:extLst>
              <a:ext uri="{FF2B5EF4-FFF2-40B4-BE49-F238E27FC236}">
                <a16:creationId xmlns:a16="http://schemas.microsoft.com/office/drawing/2014/main" id="{F53F94BF-329C-4A9E-ABA3-6352F36FAD40}"/>
              </a:ext>
            </a:extLst>
          </p:cNvPr>
          <p:cNvPicPr>
            <a:picLocks noChangeAspect="1"/>
          </p:cNvPicPr>
          <p:nvPr/>
        </p:nvPicPr>
        <p:blipFill>
          <a:blip r:embed="rId5"/>
          <a:srcRect l="16675" r="16675"/>
          <a:stretch>
            <a:fillRect/>
          </a:stretch>
        </p:blipFill>
        <p:spPr>
          <a:xfrm>
            <a:off x="8990225" y="1210192"/>
            <a:ext cx="1916519" cy="1916519"/>
          </a:xfrm>
          <a:prstGeom prst="rect">
            <a:avLst/>
          </a:prstGeom>
        </p:spPr>
      </p:pic>
      <p:sp>
        <p:nvSpPr>
          <p:cNvPr id="13" name="Text Placeholder 9">
            <a:extLst>
              <a:ext uri="{FF2B5EF4-FFF2-40B4-BE49-F238E27FC236}">
                <a16:creationId xmlns:a16="http://schemas.microsoft.com/office/drawing/2014/main" id="{7AAA0451-CD43-4878-BDE9-4E6FB54963AE}"/>
              </a:ext>
            </a:extLst>
          </p:cNvPr>
          <p:cNvSpPr txBox="1">
            <a:spLocks/>
          </p:cNvSpPr>
          <p:nvPr/>
        </p:nvSpPr>
        <p:spPr>
          <a:xfrm>
            <a:off x="8951859" y="3214209"/>
            <a:ext cx="2016564" cy="37828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49585" indent="-249585" defTabSz="998342">
              <a:spcBef>
                <a:spcPts val="1092"/>
              </a:spcBef>
            </a:pPr>
            <a:r>
              <a:rPr lang="en-US" sz="1092" kern="1200">
                <a:solidFill>
                  <a:schemeClr val="tx1"/>
                </a:solidFill>
                <a:latin typeface="+mn-lt"/>
                <a:ea typeface="+mn-ea"/>
                <a:cs typeface="+mn-cs"/>
              </a:rPr>
              <a:t>Mayor of the Municipality of </a:t>
            </a:r>
            <a:r>
              <a:rPr lang="en-US" sz="1092" kern="1200" err="1">
                <a:solidFill>
                  <a:schemeClr val="tx1"/>
                </a:solidFill>
                <a:latin typeface="+mn-lt"/>
                <a:ea typeface="+mn-ea"/>
                <a:cs typeface="+mn-cs"/>
              </a:rPr>
              <a:t>Strumica</a:t>
            </a:r>
            <a:r>
              <a:rPr lang="en-US" sz="1092" kern="1200">
                <a:solidFill>
                  <a:schemeClr val="tx1"/>
                </a:solidFill>
                <a:latin typeface="+mn-lt"/>
                <a:ea typeface="+mn-ea"/>
                <a:cs typeface="+mn-cs"/>
              </a:rPr>
              <a:t>, Mr. </a:t>
            </a:r>
            <a:r>
              <a:rPr lang="en-US" sz="1092" kern="1200" err="1">
                <a:solidFill>
                  <a:schemeClr val="tx1"/>
                </a:solidFill>
                <a:latin typeface="+mn-lt"/>
                <a:ea typeface="+mn-ea"/>
                <a:cs typeface="+mn-cs"/>
              </a:rPr>
              <a:t>Kostadin</a:t>
            </a:r>
            <a:endParaRPr lang="en-US" sz="1092" kern="1200">
              <a:solidFill>
                <a:schemeClr val="tx1"/>
              </a:solidFill>
              <a:latin typeface="+mn-lt"/>
              <a:ea typeface="+mn-ea"/>
              <a:cs typeface="+mn-cs"/>
            </a:endParaRPr>
          </a:p>
          <a:p>
            <a:endParaRPr lang="en-US" dirty="0"/>
          </a:p>
        </p:txBody>
      </p:sp>
      <p:sp>
        <p:nvSpPr>
          <p:cNvPr id="14" name="Text Placeholder 42">
            <a:extLst>
              <a:ext uri="{FF2B5EF4-FFF2-40B4-BE49-F238E27FC236}">
                <a16:creationId xmlns:a16="http://schemas.microsoft.com/office/drawing/2014/main" id="{B1154910-0B3D-4784-9C73-9825FA16C243}"/>
              </a:ext>
            </a:extLst>
          </p:cNvPr>
          <p:cNvSpPr txBox="1">
            <a:spLocks/>
          </p:cNvSpPr>
          <p:nvPr/>
        </p:nvSpPr>
        <p:spPr>
          <a:xfrm>
            <a:off x="9089497" y="5823594"/>
            <a:ext cx="2016564" cy="37828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49585" indent="-249585" defTabSz="998342">
              <a:spcBef>
                <a:spcPts val="1092"/>
              </a:spcBef>
            </a:pPr>
            <a:r>
              <a:rPr lang="en-US" sz="1092" kern="1200">
                <a:solidFill>
                  <a:schemeClr val="tx1"/>
                </a:solidFill>
                <a:latin typeface="+mn-lt"/>
                <a:ea typeface="+mn-ea"/>
                <a:cs typeface="+mn-cs"/>
              </a:rPr>
              <a:t>Director of the Employment Service Agency of the Republic of North Macedonia, Mr. </a:t>
            </a:r>
            <a:r>
              <a:rPr lang="en-US" sz="1092" kern="1200" err="1">
                <a:solidFill>
                  <a:schemeClr val="tx1"/>
                </a:solidFill>
                <a:latin typeface="+mn-lt"/>
                <a:ea typeface="+mn-ea"/>
                <a:cs typeface="+mn-cs"/>
              </a:rPr>
              <a:t>Bekim</a:t>
            </a:r>
            <a:r>
              <a:rPr lang="en-US" sz="1092" kern="1200">
                <a:solidFill>
                  <a:schemeClr val="tx1"/>
                </a:solidFill>
                <a:latin typeface="+mn-lt"/>
                <a:ea typeface="+mn-ea"/>
                <a:cs typeface="+mn-cs"/>
              </a:rPr>
              <a:t> </a:t>
            </a:r>
            <a:r>
              <a:rPr lang="en-US" sz="1092" kern="1200" err="1">
                <a:solidFill>
                  <a:schemeClr val="tx1"/>
                </a:solidFill>
                <a:latin typeface="+mn-lt"/>
                <a:ea typeface="+mn-ea"/>
                <a:cs typeface="+mn-cs"/>
              </a:rPr>
              <a:t>Murati</a:t>
            </a:r>
            <a:r>
              <a:rPr lang="en-US" sz="1092" kern="1200">
                <a:solidFill>
                  <a:schemeClr val="tx1"/>
                </a:solidFill>
                <a:latin typeface="+mn-lt"/>
                <a:ea typeface="+mn-ea"/>
                <a:cs typeface="+mn-cs"/>
              </a:rPr>
              <a:t>. </a:t>
            </a:r>
            <a:endParaRPr lang="en-US" sz="1000"/>
          </a:p>
        </p:txBody>
      </p:sp>
      <p:pic>
        <p:nvPicPr>
          <p:cNvPr id="15" name="Picture Placeholder 47">
            <a:extLst>
              <a:ext uri="{FF2B5EF4-FFF2-40B4-BE49-F238E27FC236}">
                <a16:creationId xmlns:a16="http://schemas.microsoft.com/office/drawing/2014/main" id="{9A3878B0-225C-4236-9FD6-177136A16BC6}"/>
              </a:ext>
            </a:extLst>
          </p:cNvPr>
          <p:cNvPicPr>
            <a:picLocks noChangeAspect="1"/>
          </p:cNvPicPr>
          <p:nvPr/>
        </p:nvPicPr>
        <p:blipFill>
          <a:blip r:embed="rId6"/>
          <a:srcRect t="15698" b="15698"/>
          <a:stretch>
            <a:fillRect/>
          </a:stretch>
        </p:blipFill>
        <p:spPr>
          <a:xfrm>
            <a:off x="3830756" y="4087563"/>
            <a:ext cx="1909645" cy="1560246"/>
          </a:xfrm>
          <a:prstGeom prst="rect">
            <a:avLst/>
          </a:prstGeom>
        </p:spPr>
      </p:pic>
      <p:pic>
        <p:nvPicPr>
          <p:cNvPr id="16" name="Picture Placeholder 50">
            <a:extLst>
              <a:ext uri="{FF2B5EF4-FFF2-40B4-BE49-F238E27FC236}">
                <a16:creationId xmlns:a16="http://schemas.microsoft.com/office/drawing/2014/main" id="{27AB44EF-24BA-4C86-8705-4243ACF32821}"/>
              </a:ext>
            </a:extLst>
          </p:cNvPr>
          <p:cNvPicPr>
            <a:picLocks noChangeAspect="1"/>
          </p:cNvPicPr>
          <p:nvPr/>
        </p:nvPicPr>
        <p:blipFill>
          <a:blip r:embed="rId7"/>
          <a:srcRect t="12500" b="12500"/>
          <a:stretch>
            <a:fillRect/>
          </a:stretch>
        </p:blipFill>
        <p:spPr>
          <a:xfrm>
            <a:off x="6650049" y="4087563"/>
            <a:ext cx="1729329" cy="1560245"/>
          </a:xfrm>
          <a:prstGeom prst="rect">
            <a:avLst/>
          </a:prstGeom>
        </p:spPr>
      </p:pic>
      <p:pic>
        <p:nvPicPr>
          <p:cNvPr id="17" name="Picture Placeholder 32">
            <a:extLst>
              <a:ext uri="{FF2B5EF4-FFF2-40B4-BE49-F238E27FC236}">
                <a16:creationId xmlns:a16="http://schemas.microsoft.com/office/drawing/2014/main" id="{CD9523C5-DAB0-4D0F-96F6-D64891D53218}"/>
              </a:ext>
            </a:extLst>
          </p:cNvPr>
          <p:cNvPicPr>
            <a:picLocks noChangeAspect="1"/>
          </p:cNvPicPr>
          <p:nvPr/>
        </p:nvPicPr>
        <p:blipFill>
          <a:blip r:embed="rId8"/>
          <a:srcRect t="12500" b="12500"/>
          <a:stretch>
            <a:fillRect/>
          </a:stretch>
        </p:blipFill>
        <p:spPr>
          <a:xfrm>
            <a:off x="8919884" y="4073887"/>
            <a:ext cx="2050323" cy="1691208"/>
          </a:xfrm>
          <a:prstGeom prst="rect">
            <a:avLst/>
          </a:prstGeom>
        </p:spPr>
      </p:pic>
      <p:pic>
        <p:nvPicPr>
          <p:cNvPr id="18" name="Picture 17">
            <a:extLst>
              <a:ext uri="{FF2B5EF4-FFF2-40B4-BE49-F238E27FC236}">
                <a16:creationId xmlns:a16="http://schemas.microsoft.com/office/drawing/2014/main" id="{B333F4B8-FEC5-43CE-8EE7-6B130EB63AB4}"/>
              </a:ext>
            </a:extLst>
          </p:cNvPr>
          <p:cNvPicPr>
            <a:picLocks noChangeAspect="1"/>
          </p:cNvPicPr>
          <p:nvPr/>
        </p:nvPicPr>
        <p:blipFill>
          <a:blip r:embed="rId9"/>
          <a:stretch>
            <a:fillRect/>
          </a:stretch>
        </p:blipFill>
        <p:spPr>
          <a:xfrm>
            <a:off x="1106537" y="4131906"/>
            <a:ext cx="2016564" cy="1408627"/>
          </a:xfrm>
          <a:prstGeom prst="rect">
            <a:avLst/>
          </a:prstGeom>
        </p:spPr>
      </p:pic>
    </p:spTree>
    <p:extLst>
      <p:ext uri="{BB962C8B-B14F-4D97-AF65-F5344CB8AC3E}">
        <p14:creationId xmlns:p14="http://schemas.microsoft.com/office/powerpoint/2010/main" val="768432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48ED34-8EBF-41AB-AD8D-456C58F4FBA0}"/>
              </a:ext>
            </a:extLst>
          </p:cNvPr>
          <p:cNvSpPr>
            <a:spLocks noGrp="1"/>
          </p:cNvSpPr>
          <p:nvPr>
            <p:ph type="title"/>
          </p:nvPr>
        </p:nvSpPr>
        <p:spPr>
          <a:xfrm>
            <a:off x="762000" y="1138036"/>
            <a:ext cx="4622351" cy="1402470"/>
          </a:xfrm>
        </p:spPr>
        <p:txBody>
          <a:bodyPr anchor="t">
            <a:normAutofit/>
          </a:bodyPr>
          <a:lstStyle/>
          <a:p>
            <a:r>
              <a:rPr lang="en-US" sz="2000"/>
              <a:t>EXHIBITION AT KORA GALLERY</a:t>
            </a:r>
            <a:br>
              <a:rPr lang="en-US" sz="2000"/>
            </a:br>
            <a:r>
              <a:rPr lang="en-GB" sz="2000"/>
              <a:t>CRITICAL METHODOLOGIES #2 VISUAL COUNTER-INTIMACIES AND SPECULATIVE REALITIES By </a:t>
            </a:r>
            <a:r>
              <a:rPr lang="en-GB" sz="2000" b="1"/>
              <a:t>Andrea Corrales</a:t>
            </a:r>
            <a:endParaRPr lang="en-US" sz="2000" b="1"/>
          </a:p>
        </p:txBody>
      </p:sp>
      <p:cxnSp>
        <p:nvCxnSpPr>
          <p:cNvPr id="9" name="Straight Connector 11">
            <a:extLst>
              <a:ext uri="{FF2B5EF4-FFF2-40B4-BE49-F238E27FC236}">
                <a16:creationId xmlns:a16="http://schemas.microsoft.com/office/drawing/2014/main" id="{1503BFE4-729B-D9D0-C17B-501E6AF112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5140"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44695F83-5C01-4750-957B-58A9D72A3BA3}"/>
              </a:ext>
            </a:extLst>
          </p:cNvPr>
          <p:cNvSpPr>
            <a:spLocks noGrp="1"/>
          </p:cNvSpPr>
          <p:nvPr>
            <p:ph idx="1"/>
          </p:nvPr>
        </p:nvSpPr>
        <p:spPr>
          <a:xfrm>
            <a:off x="762000" y="2551176"/>
            <a:ext cx="4622351" cy="3591207"/>
          </a:xfrm>
        </p:spPr>
        <p:txBody>
          <a:bodyPr>
            <a:normAutofit/>
          </a:bodyPr>
          <a:lstStyle/>
          <a:p>
            <a:r>
              <a:rPr lang="en-GB" sz="2000" b="1" i="0">
                <a:effectLst/>
                <a:latin typeface="Segoe UI" panose="020B0502040204020203" pitchFamily="34" charset="0"/>
              </a:rPr>
              <a:t>Erasmus + STAFF MOBILITY FOR TEACHING </a:t>
            </a:r>
            <a:endParaRPr lang="en-US" sz="2000" dirty="0"/>
          </a:p>
        </p:txBody>
      </p:sp>
      <p:pic>
        <p:nvPicPr>
          <p:cNvPr id="4" name="Picture Placeholder 4" descr="A person pointing at a drawing&#10;&#10;Description automatically generated">
            <a:extLst>
              <a:ext uri="{FF2B5EF4-FFF2-40B4-BE49-F238E27FC236}">
                <a16:creationId xmlns:a16="http://schemas.microsoft.com/office/drawing/2014/main" id="{359D299B-E052-43AF-AF89-CA1F637DC927}"/>
              </a:ext>
            </a:extLst>
          </p:cNvPr>
          <p:cNvPicPr>
            <a:picLocks noChangeAspect="1"/>
          </p:cNvPicPr>
          <p:nvPr/>
        </p:nvPicPr>
        <p:blipFill rotWithShape="1">
          <a:blip r:embed="rId2"/>
          <a:srcRect l="7360" r="45985"/>
          <a:stretch/>
        </p:blipFill>
        <p:spPr>
          <a:xfrm>
            <a:off x="6115068" y="10"/>
            <a:ext cx="2999308" cy="4194782"/>
          </a:xfrm>
          <a:prstGeom prst="rect">
            <a:avLst/>
          </a:prstGeom>
        </p:spPr>
      </p:pic>
      <p:pic>
        <p:nvPicPr>
          <p:cNvPr id="5" name="Picture Placeholder 9" descr="A group of people standing around a table&#10;&#10;Description automatically generated">
            <a:extLst>
              <a:ext uri="{FF2B5EF4-FFF2-40B4-BE49-F238E27FC236}">
                <a16:creationId xmlns:a16="http://schemas.microsoft.com/office/drawing/2014/main" id="{090477E7-35D7-45D1-AD79-9573A9834715}"/>
              </a:ext>
            </a:extLst>
          </p:cNvPr>
          <p:cNvPicPr>
            <a:picLocks noChangeAspect="1"/>
          </p:cNvPicPr>
          <p:nvPr/>
        </p:nvPicPr>
        <p:blipFill rotWithShape="1">
          <a:blip r:embed="rId3"/>
          <a:srcRect t="22049" r="-1" b="9697"/>
          <a:stretch/>
        </p:blipFill>
        <p:spPr>
          <a:xfrm>
            <a:off x="9169799" y="-1"/>
            <a:ext cx="3022201" cy="2538787"/>
          </a:xfrm>
          <a:prstGeom prst="rect">
            <a:avLst/>
          </a:prstGeom>
        </p:spPr>
      </p:pic>
      <p:pic>
        <p:nvPicPr>
          <p:cNvPr id="6" name="Picture Placeholder 14" descr="A group of people standing in a room&#10;&#10;Description automatically generated">
            <a:extLst>
              <a:ext uri="{FF2B5EF4-FFF2-40B4-BE49-F238E27FC236}">
                <a16:creationId xmlns:a16="http://schemas.microsoft.com/office/drawing/2014/main" id="{A7E3DCCF-C48C-43D1-8C73-875A37261E8B}"/>
              </a:ext>
            </a:extLst>
          </p:cNvPr>
          <p:cNvPicPr>
            <a:picLocks noChangeAspect="1"/>
          </p:cNvPicPr>
          <p:nvPr/>
        </p:nvPicPr>
        <p:blipFill rotWithShape="1">
          <a:blip r:embed="rId4"/>
          <a:srcRect l="13691" r="3" b="3"/>
          <a:stretch/>
        </p:blipFill>
        <p:spPr>
          <a:xfrm>
            <a:off x="6115069" y="4251683"/>
            <a:ext cx="2999308" cy="2606317"/>
          </a:xfrm>
          <a:prstGeom prst="rect">
            <a:avLst/>
          </a:prstGeom>
        </p:spPr>
      </p:pic>
      <p:pic>
        <p:nvPicPr>
          <p:cNvPr id="7" name="Picture 6" descr="A person standing in front of a wall with many pictures on it&#10;&#10;Description automatically generated">
            <a:extLst>
              <a:ext uri="{FF2B5EF4-FFF2-40B4-BE49-F238E27FC236}">
                <a16:creationId xmlns:a16="http://schemas.microsoft.com/office/drawing/2014/main" id="{B10EEC1B-9636-4C57-8CCA-8443734B9668}"/>
              </a:ext>
            </a:extLst>
          </p:cNvPr>
          <p:cNvPicPr>
            <a:picLocks noChangeAspect="1"/>
          </p:cNvPicPr>
          <p:nvPr/>
        </p:nvPicPr>
        <p:blipFill rotWithShape="1">
          <a:blip r:embed="rId5"/>
          <a:srcRect l="21869" r="24957" b="2"/>
          <a:stretch/>
        </p:blipFill>
        <p:spPr>
          <a:xfrm>
            <a:off x="9169798" y="2595385"/>
            <a:ext cx="3022200" cy="4262615"/>
          </a:xfrm>
          <a:prstGeom prst="rect">
            <a:avLst/>
          </a:prstGeom>
        </p:spPr>
      </p:pic>
    </p:spTree>
    <p:extLst>
      <p:ext uri="{BB962C8B-B14F-4D97-AF65-F5344CB8AC3E}">
        <p14:creationId xmlns:p14="http://schemas.microsoft.com/office/powerpoint/2010/main" val="40207384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2D904B-C319-413E-9845-F094B73B7331}"/>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BD218309-94F6-47A3-9A88-67741290BE3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34062" y="1532454"/>
            <a:ext cx="2371725" cy="1638300"/>
          </a:xfrm>
        </p:spPr>
      </p:pic>
      <p:pic>
        <p:nvPicPr>
          <p:cNvPr id="7" name="Picture 6">
            <a:extLst>
              <a:ext uri="{FF2B5EF4-FFF2-40B4-BE49-F238E27FC236}">
                <a16:creationId xmlns:a16="http://schemas.microsoft.com/office/drawing/2014/main" id="{A704ECC4-2666-4971-932C-2B5F3174C5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2987" y="2728912"/>
            <a:ext cx="2486025" cy="1400175"/>
          </a:xfrm>
          <a:prstGeom prst="rect">
            <a:avLst/>
          </a:prstGeom>
        </p:spPr>
      </p:pic>
    </p:spTree>
    <p:extLst>
      <p:ext uri="{BB962C8B-B14F-4D97-AF65-F5344CB8AC3E}">
        <p14:creationId xmlns:p14="http://schemas.microsoft.com/office/powerpoint/2010/main" val="22534387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E10650BA-D090-4A23-98E3-B48BBAEA92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4" descr="Paris skyline">
            <a:extLst>
              <a:ext uri="{FF2B5EF4-FFF2-40B4-BE49-F238E27FC236}">
                <a16:creationId xmlns:a16="http://schemas.microsoft.com/office/drawing/2014/main" id="{B706586B-7656-3467-E4D9-235D58F5AABD}"/>
              </a:ext>
            </a:extLst>
          </p:cNvPr>
          <p:cNvPicPr>
            <a:picLocks noChangeAspect="1"/>
          </p:cNvPicPr>
          <p:nvPr/>
        </p:nvPicPr>
        <p:blipFill rotWithShape="1">
          <a:blip r:embed="rId2"/>
          <a:srcRect l="17205" r="25830" b="-2"/>
          <a:stretch/>
        </p:blipFill>
        <p:spPr>
          <a:xfrm>
            <a:off x="-9527" y="3725"/>
            <a:ext cx="5846165" cy="6850548"/>
          </a:xfrm>
          <a:prstGeom prst="rect">
            <a:avLst/>
          </a:prstGeom>
        </p:spPr>
      </p:pic>
      <p:grpSp>
        <p:nvGrpSpPr>
          <p:cNvPr id="14" name="Group 13">
            <a:extLst>
              <a:ext uri="{FF2B5EF4-FFF2-40B4-BE49-F238E27FC236}">
                <a16:creationId xmlns:a16="http://schemas.microsoft.com/office/drawing/2014/main" id="{FFB939B9-73CE-4644-87BB-72AEBF00114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527" y="-6558"/>
            <a:ext cx="6254832" cy="6874766"/>
            <a:chOff x="-9149" y="3725"/>
            <a:chExt cx="6254832" cy="6887203"/>
          </a:xfrm>
        </p:grpSpPr>
        <p:sp>
          <p:nvSpPr>
            <p:cNvPr id="15" name="Freeform: Shape 14">
              <a:extLst>
                <a:ext uri="{FF2B5EF4-FFF2-40B4-BE49-F238E27FC236}">
                  <a16:creationId xmlns:a16="http://schemas.microsoft.com/office/drawing/2014/main" id="{15F2A0CF-7879-4629-AC2B-4069D77A3C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49" y="238645"/>
              <a:ext cx="5933139" cy="6387893"/>
            </a:xfrm>
            <a:custGeom>
              <a:avLst/>
              <a:gdLst>
                <a:gd name="connsiteX0" fmla="*/ 5852909 w 5933139"/>
                <a:gd name="connsiteY0" fmla="*/ 2469528 h 6335678"/>
                <a:gd name="connsiteX1" fmla="*/ 5830799 w 5933139"/>
                <a:gd name="connsiteY1" fmla="*/ 2394015 h 6335678"/>
                <a:gd name="connsiteX2" fmla="*/ 5805878 w 5933139"/>
                <a:gd name="connsiteY2" fmla="*/ 2319439 h 6335678"/>
                <a:gd name="connsiteX3" fmla="*/ 5778708 w 5933139"/>
                <a:gd name="connsiteY3" fmla="*/ 2245800 h 6335678"/>
                <a:gd name="connsiteX4" fmla="*/ 5652978 w 5933139"/>
                <a:gd name="connsiteY4" fmla="*/ 1959675 h 6335678"/>
                <a:gd name="connsiteX5" fmla="*/ 5327691 w 5933139"/>
                <a:gd name="connsiteY5" fmla="*/ 1432958 h 6335678"/>
                <a:gd name="connsiteX6" fmla="*/ 4921458 w 5933139"/>
                <a:gd name="connsiteY6" fmla="*/ 973322 h 6335678"/>
                <a:gd name="connsiteX7" fmla="*/ 4450018 w 5933139"/>
                <a:gd name="connsiteY7" fmla="*/ 586764 h 6335678"/>
                <a:gd name="connsiteX8" fmla="*/ 4193311 w 5933139"/>
                <a:gd name="connsiteY8" fmla="*/ 423558 h 6335678"/>
                <a:gd name="connsiteX9" fmla="*/ 3924237 w 5933139"/>
                <a:gd name="connsiteY9" fmla="*/ 281901 h 6335678"/>
                <a:gd name="connsiteX10" fmla="*/ 3352175 w 5933139"/>
                <a:gd name="connsiteY10" fmla="*/ 75786 h 6335678"/>
                <a:gd name="connsiteX11" fmla="*/ 3051997 w 5933139"/>
                <a:gd name="connsiteY11" fmla="*/ 19011 h 6335678"/>
                <a:gd name="connsiteX12" fmla="*/ 2745823 w 5933139"/>
                <a:gd name="connsiteY12" fmla="*/ 86 h 6335678"/>
                <a:gd name="connsiteX13" fmla="*/ 2141720 w 5933139"/>
                <a:gd name="connsiteY13" fmla="*/ 55550 h 6335678"/>
                <a:gd name="connsiteX14" fmla="*/ 1551295 w 5933139"/>
                <a:gd name="connsiteY14" fmla="*/ 216319 h 6335678"/>
                <a:gd name="connsiteX15" fmla="*/ 1001718 w 5933139"/>
                <a:gd name="connsiteY15" fmla="*/ 498134 h 6335678"/>
                <a:gd name="connsiteX16" fmla="*/ 754755 w 5933139"/>
                <a:gd name="connsiteY16" fmla="*/ 685886 h 6335678"/>
                <a:gd name="connsiteX17" fmla="*/ 533462 w 5933139"/>
                <a:gd name="connsiteY17" fmla="*/ 903056 h 6335678"/>
                <a:gd name="connsiteX18" fmla="*/ 0 w 5933139"/>
                <a:gd name="connsiteY18" fmla="*/ 1646568 h 6335678"/>
                <a:gd name="connsiteX19" fmla="*/ 0 w 5933139"/>
                <a:gd name="connsiteY19" fmla="*/ 4709059 h 6335678"/>
                <a:gd name="connsiteX20" fmla="*/ 120671 w 5933139"/>
                <a:gd name="connsiteY20" fmla="*/ 4907491 h 6335678"/>
                <a:gd name="connsiteX21" fmla="*/ 507979 w 5933139"/>
                <a:gd name="connsiteY21" fmla="*/ 5384178 h 6335678"/>
                <a:gd name="connsiteX22" fmla="*/ 972112 w 5933139"/>
                <a:gd name="connsiteY22" fmla="*/ 5778607 h 6335678"/>
                <a:gd name="connsiteX23" fmla="*/ 1229943 w 5933139"/>
                <a:gd name="connsiteY23" fmla="*/ 5939939 h 6335678"/>
                <a:gd name="connsiteX24" fmla="*/ 1502389 w 5933139"/>
                <a:gd name="connsiteY24" fmla="*/ 6073913 h 6335678"/>
                <a:gd name="connsiteX25" fmla="*/ 2673870 w 5933139"/>
                <a:gd name="connsiteY25" fmla="*/ 6333993 h 6335678"/>
                <a:gd name="connsiteX26" fmla="*/ 2749196 w 5933139"/>
                <a:gd name="connsiteY26" fmla="*/ 6335679 h 6335678"/>
                <a:gd name="connsiteX27" fmla="*/ 2787983 w 5933139"/>
                <a:gd name="connsiteY27" fmla="*/ 6335492 h 6335678"/>
                <a:gd name="connsiteX28" fmla="*/ 2826770 w 5933139"/>
                <a:gd name="connsiteY28" fmla="*/ 6334368 h 6335678"/>
                <a:gd name="connsiteX29" fmla="*/ 2981918 w 5933139"/>
                <a:gd name="connsiteY29" fmla="*/ 6319939 h 6335678"/>
                <a:gd name="connsiteX30" fmla="*/ 3285282 w 5933139"/>
                <a:gd name="connsiteY30" fmla="*/ 6241803 h 6335678"/>
                <a:gd name="connsiteX31" fmla="*/ 3566347 w 5933139"/>
                <a:gd name="connsiteY31" fmla="*/ 6104831 h 6335678"/>
                <a:gd name="connsiteX32" fmla="*/ 3818369 w 5933139"/>
                <a:gd name="connsiteY32" fmla="*/ 5926823 h 6335678"/>
                <a:gd name="connsiteX33" fmla="*/ 4044908 w 5933139"/>
                <a:gd name="connsiteY33" fmla="*/ 5726329 h 6335678"/>
                <a:gd name="connsiteX34" fmla="*/ 4151151 w 5933139"/>
                <a:gd name="connsiteY34" fmla="*/ 5622147 h 6335678"/>
                <a:gd name="connsiteX35" fmla="*/ 4253834 w 5933139"/>
                <a:gd name="connsiteY35" fmla="*/ 5516841 h 6335678"/>
                <a:gd name="connsiteX36" fmla="*/ 4452453 w 5933139"/>
                <a:gd name="connsiteY36" fmla="*/ 5306979 h 6335678"/>
                <a:gd name="connsiteX37" fmla="*/ 4548578 w 5933139"/>
                <a:gd name="connsiteY37" fmla="*/ 5202797 h 6335678"/>
                <a:gd name="connsiteX38" fmla="*/ 4596546 w 5933139"/>
                <a:gd name="connsiteY38" fmla="*/ 5151456 h 6335678"/>
                <a:gd name="connsiteX39" fmla="*/ 4643016 w 5933139"/>
                <a:gd name="connsiteY39" fmla="*/ 5103300 h 6335678"/>
                <a:gd name="connsiteX40" fmla="*/ 4739515 w 5933139"/>
                <a:gd name="connsiteY40" fmla="*/ 5013172 h 6335678"/>
                <a:gd name="connsiteX41" fmla="*/ 4842198 w 5933139"/>
                <a:gd name="connsiteY41" fmla="*/ 4930164 h 6335678"/>
                <a:gd name="connsiteX42" fmla="*/ 5071360 w 5933139"/>
                <a:gd name="connsiteY42" fmla="*/ 4780449 h 6335678"/>
                <a:gd name="connsiteX43" fmla="*/ 5332001 w 5933139"/>
                <a:gd name="connsiteY43" fmla="*/ 4615932 h 6335678"/>
                <a:gd name="connsiteX44" fmla="*/ 5397396 w 5933139"/>
                <a:gd name="connsiteY44" fmla="*/ 4563655 h 6335678"/>
                <a:gd name="connsiteX45" fmla="*/ 5459417 w 5933139"/>
                <a:gd name="connsiteY45" fmla="*/ 4505380 h 6335678"/>
                <a:gd name="connsiteX46" fmla="*/ 5567159 w 5933139"/>
                <a:gd name="connsiteY46" fmla="*/ 4374029 h 6335678"/>
                <a:gd name="connsiteX47" fmla="*/ 5651292 w 5933139"/>
                <a:gd name="connsiteY47" fmla="*/ 4231810 h 6335678"/>
                <a:gd name="connsiteX48" fmla="*/ 5716686 w 5933139"/>
                <a:gd name="connsiteY48" fmla="*/ 4085655 h 6335678"/>
                <a:gd name="connsiteX49" fmla="*/ 5820681 w 5933139"/>
                <a:gd name="connsiteY49" fmla="*/ 3791848 h 6335678"/>
                <a:gd name="connsiteX50" fmla="*/ 5898629 w 5933139"/>
                <a:gd name="connsiteY50" fmla="*/ 3487922 h 6335678"/>
                <a:gd name="connsiteX51" fmla="*/ 5932170 w 5933139"/>
                <a:gd name="connsiteY51" fmla="*/ 3174066 h 6335678"/>
                <a:gd name="connsiteX52" fmla="*/ 5872209 w 5933139"/>
                <a:gd name="connsiteY52" fmla="*/ 2545978 h 6335678"/>
                <a:gd name="connsiteX53" fmla="*/ 5852909 w 5933139"/>
                <a:gd name="connsiteY53" fmla="*/ 2469528 h 6335678"/>
                <a:gd name="connsiteX54" fmla="*/ 5507386 w 5933139"/>
                <a:gd name="connsiteY54" fmla="*/ 3724580 h 6335678"/>
                <a:gd name="connsiteX55" fmla="*/ 5453609 w 5933139"/>
                <a:gd name="connsiteY55" fmla="*/ 3989906 h 6335678"/>
                <a:gd name="connsiteX56" fmla="*/ 5344181 w 5933139"/>
                <a:gd name="connsiteY56" fmla="*/ 4220380 h 6335678"/>
                <a:gd name="connsiteX57" fmla="*/ 5171419 w 5933139"/>
                <a:gd name="connsiteY57" fmla="*/ 4388644 h 6335678"/>
                <a:gd name="connsiteX58" fmla="*/ 5057868 w 5933139"/>
                <a:gd name="connsiteY58" fmla="*/ 4453851 h 6335678"/>
                <a:gd name="connsiteX59" fmla="*/ 4930265 w 5933139"/>
                <a:gd name="connsiteY59" fmla="*/ 4516810 h 6335678"/>
                <a:gd name="connsiteX60" fmla="*/ 4660067 w 5933139"/>
                <a:gd name="connsiteY60" fmla="*/ 4664276 h 6335678"/>
                <a:gd name="connsiteX61" fmla="*/ 4408794 w 5933139"/>
                <a:gd name="connsiteY61" fmla="*/ 4857836 h 6335678"/>
                <a:gd name="connsiteX62" fmla="*/ 4352207 w 5933139"/>
                <a:gd name="connsiteY62" fmla="*/ 4911988 h 6335678"/>
                <a:gd name="connsiteX63" fmla="*/ 4299366 w 5933139"/>
                <a:gd name="connsiteY63" fmla="*/ 4965390 h 6335678"/>
                <a:gd name="connsiteX64" fmla="*/ 4197621 w 5933139"/>
                <a:gd name="connsiteY64" fmla="*/ 5074257 h 6335678"/>
                <a:gd name="connsiteX65" fmla="*/ 4008744 w 5933139"/>
                <a:gd name="connsiteY65" fmla="*/ 5297985 h 6335678"/>
                <a:gd name="connsiteX66" fmla="*/ 3917304 w 5933139"/>
                <a:gd name="connsiteY66" fmla="*/ 5409100 h 6335678"/>
                <a:gd name="connsiteX67" fmla="*/ 3826052 w 5933139"/>
                <a:gd name="connsiteY67" fmla="*/ 5518153 h 6335678"/>
                <a:gd name="connsiteX68" fmla="*/ 3637925 w 5933139"/>
                <a:gd name="connsiteY68" fmla="*/ 5725017 h 6335678"/>
                <a:gd name="connsiteX69" fmla="*/ 3433497 w 5933139"/>
                <a:gd name="connsiteY69" fmla="*/ 5906586 h 6335678"/>
                <a:gd name="connsiteX70" fmla="*/ 3204522 w 5933139"/>
                <a:gd name="connsiteY70" fmla="*/ 6046744 h 6335678"/>
                <a:gd name="connsiteX71" fmla="*/ 2950439 w 5933139"/>
                <a:gd name="connsiteY71" fmla="*/ 6129190 h 6335678"/>
                <a:gd name="connsiteX72" fmla="*/ 2816839 w 5933139"/>
                <a:gd name="connsiteY72" fmla="*/ 6146428 h 6335678"/>
                <a:gd name="connsiteX73" fmla="*/ 2749009 w 5933139"/>
                <a:gd name="connsiteY73" fmla="*/ 6149051 h 6335678"/>
                <a:gd name="connsiteX74" fmla="*/ 2678930 w 5933139"/>
                <a:gd name="connsiteY74" fmla="*/ 6148677 h 6335678"/>
                <a:gd name="connsiteX75" fmla="*/ 2125793 w 5933139"/>
                <a:gd name="connsiteY75" fmla="*/ 6065481 h 6335678"/>
                <a:gd name="connsiteX76" fmla="*/ 1610506 w 5933139"/>
                <a:gd name="connsiteY76" fmla="*/ 5851310 h 6335678"/>
                <a:gd name="connsiteX77" fmla="*/ 1373099 w 5933139"/>
                <a:gd name="connsiteY77" fmla="*/ 5706279 h 6335678"/>
                <a:gd name="connsiteX78" fmla="*/ 1315949 w 5933139"/>
                <a:gd name="connsiteY78" fmla="*/ 5666743 h 6335678"/>
                <a:gd name="connsiteX79" fmla="*/ 1259923 w 5933139"/>
                <a:gd name="connsiteY79" fmla="*/ 5625894 h 6335678"/>
                <a:gd name="connsiteX80" fmla="*/ 1204647 w 5933139"/>
                <a:gd name="connsiteY80" fmla="*/ 5583922 h 6335678"/>
                <a:gd name="connsiteX81" fmla="*/ 1150308 w 5933139"/>
                <a:gd name="connsiteY81" fmla="*/ 5540826 h 6335678"/>
                <a:gd name="connsiteX82" fmla="*/ 751569 w 5933139"/>
                <a:gd name="connsiteY82" fmla="*/ 5158015 h 6335678"/>
                <a:gd name="connsiteX83" fmla="*/ 663315 w 5933139"/>
                <a:gd name="connsiteY83" fmla="*/ 5052146 h 6335678"/>
                <a:gd name="connsiteX84" fmla="*/ 580869 w 5933139"/>
                <a:gd name="connsiteY84" fmla="*/ 4942718 h 6335678"/>
                <a:gd name="connsiteX85" fmla="*/ 432279 w 5933139"/>
                <a:gd name="connsiteY85" fmla="*/ 4713369 h 6335678"/>
                <a:gd name="connsiteX86" fmla="*/ 205553 w 5933139"/>
                <a:gd name="connsiteY86" fmla="*/ 4219443 h 6335678"/>
                <a:gd name="connsiteX87" fmla="*/ 79448 w 5933139"/>
                <a:gd name="connsiteY87" fmla="*/ 3693850 h 6335678"/>
                <a:gd name="connsiteX88" fmla="*/ 53590 w 5933139"/>
                <a:gd name="connsiteY88" fmla="*/ 3425339 h 6335678"/>
                <a:gd name="connsiteX89" fmla="*/ 49655 w 5933139"/>
                <a:gd name="connsiteY89" fmla="*/ 3155890 h 6335678"/>
                <a:gd name="connsiteX90" fmla="*/ 67830 w 5933139"/>
                <a:gd name="connsiteY90" fmla="*/ 2886817 h 6335678"/>
                <a:gd name="connsiteX91" fmla="*/ 108679 w 5933139"/>
                <a:gd name="connsiteY91" fmla="*/ 2619992 h 6335678"/>
                <a:gd name="connsiteX92" fmla="*/ 263077 w 5933139"/>
                <a:gd name="connsiteY92" fmla="*/ 2101520 h 6335678"/>
                <a:gd name="connsiteX93" fmla="*/ 837575 w 5933139"/>
                <a:gd name="connsiteY93" fmla="*/ 1186370 h 6335678"/>
                <a:gd name="connsiteX94" fmla="*/ 1031698 w 5933139"/>
                <a:gd name="connsiteY94" fmla="*/ 996932 h 6335678"/>
                <a:gd name="connsiteX95" fmla="*/ 1236688 w 5933139"/>
                <a:gd name="connsiteY95" fmla="*/ 819298 h 6335678"/>
                <a:gd name="connsiteX96" fmla="*/ 1687143 w 5933139"/>
                <a:gd name="connsiteY96" fmla="*/ 511438 h 6335678"/>
                <a:gd name="connsiteX97" fmla="*/ 2196246 w 5933139"/>
                <a:gd name="connsiteY97" fmla="*/ 300639 h 6335678"/>
                <a:gd name="connsiteX98" fmla="*/ 2745823 w 5933139"/>
                <a:gd name="connsiteY98" fmla="*/ 229248 h 6335678"/>
                <a:gd name="connsiteX99" fmla="*/ 3019206 w 5933139"/>
                <a:gd name="connsiteY99" fmla="*/ 252108 h 6335678"/>
                <a:gd name="connsiteX100" fmla="*/ 3288092 w 5933139"/>
                <a:gd name="connsiteY100" fmla="*/ 313006 h 6335678"/>
                <a:gd name="connsiteX101" fmla="*/ 3548172 w 5933139"/>
                <a:gd name="connsiteY101" fmla="*/ 407069 h 6335678"/>
                <a:gd name="connsiteX102" fmla="*/ 3611505 w 5933139"/>
                <a:gd name="connsiteY102" fmla="*/ 435176 h 6335678"/>
                <a:gd name="connsiteX103" fmla="*/ 3674089 w 5933139"/>
                <a:gd name="connsiteY103" fmla="*/ 464968 h 6335678"/>
                <a:gd name="connsiteX104" fmla="*/ 3735736 w 5933139"/>
                <a:gd name="connsiteY104" fmla="*/ 496823 h 6335678"/>
                <a:gd name="connsiteX105" fmla="*/ 3796634 w 5933139"/>
                <a:gd name="connsiteY105" fmla="*/ 530176 h 6335678"/>
                <a:gd name="connsiteX106" fmla="*/ 4251585 w 5933139"/>
                <a:gd name="connsiteY106" fmla="*/ 847405 h 6335678"/>
                <a:gd name="connsiteX107" fmla="*/ 4644515 w 5933139"/>
                <a:gd name="connsiteY107" fmla="*/ 1236775 h 6335678"/>
                <a:gd name="connsiteX108" fmla="*/ 4816527 w 5933139"/>
                <a:gd name="connsiteY108" fmla="*/ 1451883 h 6335678"/>
                <a:gd name="connsiteX109" fmla="*/ 4970738 w 5933139"/>
                <a:gd name="connsiteY109" fmla="*/ 1678610 h 6335678"/>
                <a:gd name="connsiteX110" fmla="*/ 5223885 w 5933139"/>
                <a:gd name="connsiteY110" fmla="*/ 2159232 h 6335678"/>
                <a:gd name="connsiteX111" fmla="*/ 5395709 w 5933139"/>
                <a:gd name="connsiteY111" fmla="*/ 2666087 h 6335678"/>
                <a:gd name="connsiteX112" fmla="*/ 5458855 w 5933139"/>
                <a:gd name="connsiteY112" fmla="*/ 2924292 h 6335678"/>
                <a:gd name="connsiteX113" fmla="*/ 5499142 w 5933139"/>
                <a:gd name="connsiteY113" fmla="*/ 3186995 h 6335678"/>
                <a:gd name="connsiteX114" fmla="*/ 5516755 w 5933139"/>
                <a:gd name="connsiteY114" fmla="*/ 3454007 h 6335678"/>
                <a:gd name="connsiteX115" fmla="*/ 5507386 w 5933139"/>
                <a:gd name="connsiteY115" fmla="*/ 3724580 h 6335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5933139" h="6335678">
                  <a:moveTo>
                    <a:pt x="5852909" y="2469528"/>
                  </a:moveTo>
                  <a:lnTo>
                    <a:pt x="5830799" y="2394015"/>
                  </a:lnTo>
                  <a:lnTo>
                    <a:pt x="5805878" y="2319439"/>
                  </a:lnTo>
                  <a:cubicBezTo>
                    <a:pt x="5797446" y="2294705"/>
                    <a:pt x="5787890" y="2270346"/>
                    <a:pt x="5778708" y="2245800"/>
                  </a:cubicBezTo>
                  <a:cubicBezTo>
                    <a:pt x="5740858" y="2148364"/>
                    <a:pt x="5699073" y="2052614"/>
                    <a:pt x="5652978" y="1959675"/>
                  </a:cubicBezTo>
                  <a:cubicBezTo>
                    <a:pt x="5559664" y="1773985"/>
                    <a:pt x="5450986" y="1597663"/>
                    <a:pt x="5327691" y="1432958"/>
                  </a:cubicBezTo>
                  <a:cubicBezTo>
                    <a:pt x="5204960" y="1268067"/>
                    <a:pt x="5068362" y="1114980"/>
                    <a:pt x="4921458" y="973322"/>
                  </a:cubicBezTo>
                  <a:cubicBezTo>
                    <a:pt x="4774742" y="831665"/>
                    <a:pt x="4616408" y="703125"/>
                    <a:pt x="4450018" y="586764"/>
                  </a:cubicBezTo>
                  <a:cubicBezTo>
                    <a:pt x="4366822" y="528489"/>
                    <a:pt x="4281003" y="474337"/>
                    <a:pt x="4193311" y="423558"/>
                  </a:cubicBezTo>
                  <a:cubicBezTo>
                    <a:pt x="4105806" y="372404"/>
                    <a:pt x="4015865" y="325560"/>
                    <a:pt x="3924237" y="281901"/>
                  </a:cubicBezTo>
                  <a:cubicBezTo>
                    <a:pt x="3740983" y="195333"/>
                    <a:pt x="3549483" y="125067"/>
                    <a:pt x="3352175" y="75786"/>
                  </a:cubicBezTo>
                  <a:cubicBezTo>
                    <a:pt x="3253428" y="51240"/>
                    <a:pt x="3153368" y="31565"/>
                    <a:pt x="3051997" y="19011"/>
                  </a:cubicBezTo>
                  <a:cubicBezTo>
                    <a:pt x="2950814" y="5895"/>
                    <a:pt x="2848506" y="-851"/>
                    <a:pt x="2745823" y="86"/>
                  </a:cubicBezTo>
                  <a:cubicBezTo>
                    <a:pt x="2543643" y="1585"/>
                    <a:pt x="2341838" y="20135"/>
                    <a:pt x="2141720" y="55550"/>
                  </a:cubicBezTo>
                  <a:cubicBezTo>
                    <a:pt x="1941976" y="91339"/>
                    <a:pt x="1743356" y="143055"/>
                    <a:pt x="1551295" y="216319"/>
                  </a:cubicBezTo>
                  <a:cubicBezTo>
                    <a:pt x="1359233" y="289396"/>
                    <a:pt x="1173917" y="383459"/>
                    <a:pt x="1001718" y="498134"/>
                  </a:cubicBezTo>
                  <a:cubicBezTo>
                    <a:pt x="915712" y="555659"/>
                    <a:pt x="832141" y="617119"/>
                    <a:pt x="754755" y="685886"/>
                  </a:cubicBezTo>
                  <a:cubicBezTo>
                    <a:pt x="677555" y="754841"/>
                    <a:pt x="604666" y="828293"/>
                    <a:pt x="533462" y="903056"/>
                  </a:cubicBezTo>
                  <a:cubicBezTo>
                    <a:pt x="323413" y="1125660"/>
                    <a:pt x="143906" y="1376370"/>
                    <a:pt x="0" y="1646568"/>
                  </a:cubicBezTo>
                  <a:lnTo>
                    <a:pt x="0" y="4709059"/>
                  </a:lnTo>
                  <a:cubicBezTo>
                    <a:pt x="37850" y="4776702"/>
                    <a:pt x="78136" y="4843033"/>
                    <a:pt x="120671" y="4907491"/>
                  </a:cubicBezTo>
                  <a:cubicBezTo>
                    <a:pt x="234034" y="5078941"/>
                    <a:pt x="365198" y="5239336"/>
                    <a:pt x="507979" y="5384178"/>
                  </a:cubicBezTo>
                  <a:cubicBezTo>
                    <a:pt x="650948" y="5529395"/>
                    <a:pt x="805909" y="5662059"/>
                    <a:pt x="972112" y="5778607"/>
                  </a:cubicBezTo>
                  <a:cubicBezTo>
                    <a:pt x="1055308" y="5836881"/>
                    <a:pt x="1141314" y="5890846"/>
                    <a:pt x="1229943" y="5939939"/>
                  </a:cubicBezTo>
                  <a:cubicBezTo>
                    <a:pt x="1318385" y="5989406"/>
                    <a:pt x="1409450" y="6033815"/>
                    <a:pt x="1502389" y="6073913"/>
                  </a:cubicBezTo>
                  <a:cubicBezTo>
                    <a:pt x="1874145" y="6233559"/>
                    <a:pt x="2272884" y="6320689"/>
                    <a:pt x="2673870" y="6333993"/>
                  </a:cubicBezTo>
                  <a:lnTo>
                    <a:pt x="2749196" y="6335679"/>
                  </a:lnTo>
                  <a:lnTo>
                    <a:pt x="2787983" y="6335492"/>
                  </a:lnTo>
                  <a:lnTo>
                    <a:pt x="2826770" y="6334368"/>
                  </a:lnTo>
                  <a:cubicBezTo>
                    <a:pt x="2878486" y="6332494"/>
                    <a:pt x="2930390" y="6327247"/>
                    <a:pt x="2981918" y="6319939"/>
                  </a:cubicBezTo>
                  <a:cubicBezTo>
                    <a:pt x="3085163" y="6304949"/>
                    <a:pt x="3187096" y="6278529"/>
                    <a:pt x="3285282" y="6241803"/>
                  </a:cubicBezTo>
                  <a:cubicBezTo>
                    <a:pt x="3383467" y="6205265"/>
                    <a:pt x="3477530" y="6158608"/>
                    <a:pt x="3566347" y="6104831"/>
                  </a:cubicBezTo>
                  <a:cubicBezTo>
                    <a:pt x="3655164" y="6051053"/>
                    <a:pt x="3739109" y="5990905"/>
                    <a:pt x="3818369" y="5926823"/>
                  </a:cubicBezTo>
                  <a:cubicBezTo>
                    <a:pt x="3897630" y="5862739"/>
                    <a:pt x="3973143" y="5795471"/>
                    <a:pt x="4044908" y="5726329"/>
                  </a:cubicBezTo>
                  <a:cubicBezTo>
                    <a:pt x="4080884" y="5691852"/>
                    <a:pt x="4116299" y="5656999"/>
                    <a:pt x="4151151" y="5622147"/>
                  </a:cubicBezTo>
                  <a:cubicBezTo>
                    <a:pt x="4185816" y="5586920"/>
                    <a:pt x="4220106" y="5552068"/>
                    <a:pt x="4253834" y="5516841"/>
                  </a:cubicBezTo>
                  <a:cubicBezTo>
                    <a:pt x="4321289" y="5446388"/>
                    <a:pt x="4387808" y="5376871"/>
                    <a:pt x="4452453" y="5306979"/>
                  </a:cubicBezTo>
                  <a:lnTo>
                    <a:pt x="4548578" y="5202797"/>
                  </a:lnTo>
                  <a:lnTo>
                    <a:pt x="4596546" y="5151456"/>
                  </a:lnTo>
                  <a:cubicBezTo>
                    <a:pt x="4612661" y="5134592"/>
                    <a:pt x="4627276" y="5119040"/>
                    <a:pt x="4643016" y="5103300"/>
                  </a:cubicBezTo>
                  <a:cubicBezTo>
                    <a:pt x="4674308" y="5072196"/>
                    <a:pt x="4706162" y="5041841"/>
                    <a:pt x="4739515" y="5013172"/>
                  </a:cubicBezTo>
                  <a:cubicBezTo>
                    <a:pt x="4772493" y="4984128"/>
                    <a:pt x="4806596" y="4956397"/>
                    <a:pt x="4842198" y="4930164"/>
                  </a:cubicBezTo>
                  <a:cubicBezTo>
                    <a:pt x="4913026" y="4876949"/>
                    <a:pt x="4988914" y="4828980"/>
                    <a:pt x="5071360" y="4780449"/>
                  </a:cubicBezTo>
                  <a:cubicBezTo>
                    <a:pt x="5153243" y="4731544"/>
                    <a:pt x="5243372" y="4682076"/>
                    <a:pt x="5332001" y="4615932"/>
                  </a:cubicBezTo>
                  <a:cubicBezTo>
                    <a:pt x="5354111" y="4599443"/>
                    <a:pt x="5376035" y="4582205"/>
                    <a:pt x="5397396" y="4563655"/>
                  </a:cubicBezTo>
                  <a:cubicBezTo>
                    <a:pt x="5418757" y="4545104"/>
                    <a:pt x="5439368" y="4525617"/>
                    <a:pt x="5459417" y="4505380"/>
                  </a:cubicBezTo>
                  <a:cubicBezTo>
                    <a:pt x="5499329" y="4464719"/>
                    <a:pt x="5535493" y="4420311"/>
                    <a:pt x="5567159" y="4374029"/>
                  </a:cubicBezTo>
                  <a:cubicBezTo>
                    <a:pt x="5599388" y="4328121"/>
                    <a:pt x="5626558" y="4279965"/>
                    <a:pt x="5651292" y="4231810"/>
                  </a:cubicBezTo>
                  <a:cubicBezTo>
                    <a:pt x="5675651" y="4183466"/>
                    <a:pt x="5697012" y="4134561"/>
                    <a:pt x="5716686" y="4085655"/>
                  </a:cubicBezTo>
                  <a:cubicBezTo>
                    <a:pt x="5756223" y="3987845"/>
                    <a:pt x="5789576" y="3891158"/>
                    <a:pt x="5820681" y="3791848"/>
                  </a:cubicBezTo>
                  <a:cubicBezTo>
                    <a:pt x="5851972" y="3692726"/>
                    <a:pt x="5878955" y="3591167"/>
                    <a:pt x="5898629" y="3487922"/>
                  </a:cubicBezTo>
                  <a:cubicBezTo>
                    <a:pt x="5918116" y="3384490"/>
                    <a:pt x="5929172" y="3279372"/>
                    <a:pt x="5932170" y="3174066"/>
                  </a:cubicBezTo>
                  <a:cubicBezTo>
                    <a:pt x="5937604" y="2963454"/>
                    <a:pt x="5920552" y="2750968"/>
                    <a:pt x="5872209" y="2545978"/>
                  </a:cubicBezTo>
                  <a:cubicBezTo>
                    <a:pt x="5865838" y="2520307"/>
                    <a:pt x="5860029" y="2494637"/>
                    <a:pt x="5852909" y="2469528"/>
                  </a:cubicBezTo>
                  <a:close/>
                  <a:moveTo>
                    <a:pt x="5507386" y="3724580"/>
                  </a:moveTo>
                  <a:cubicBezTo>
                    <a:pt x="5497830" y="3814521"/>
                    <a:pt x="5480591" y="3905586"/>
                    <a:pt x="5453609" y="3989906"/>
                  </a:cubicBezTo>
                  <a:cubicBezTo>
                    <a:pt x="5426439" y="4074413"/>
                    <a:pt x="5390088" y="4152924"/>
                    <a:pt x="5344181" y="4220380"/>
                  </a:cubicBezTo>
                  <a:cubicBezTo>
                    <a:pt x="5297898" y="4287835"/>
                    <a:pt x="5241311" y="4342549"/>
                    <a:pt x="5171419" y="4388644"/>
                  </a:cubicBezTo>
                  <a:cubicBezTo>
                    <a:pt x="5136755" y="4411879"/>
                    <a:pt x="5098342" y="4433052"/>
                    <a:pt x="5057868" y="4453851"/>
                  </a:cubicBezTo>
                  <a:cubicBezTo>
                    <a:pt x="5017395" y="4474837"/>
                    <a:pt x="4974298" y="4495449"/>
                    <a:pt x="4930265" y="4516810"/>
                  </a:cubicBezTo>
                  <a:cubicBezTo>
                    <a:pt x="4841823" y="4559719"/>
                    <a:pt x="4748696" y="4607126"/>
                    <a:pt x="4660067" y="4664276"/>
                  </a:cubicBezTo>
                  <a:cubicBezTo>
                    <a:pt x="4571251" y="4721238"/>
                    <a:pt x="4486181" y="4786071"/>
                    <a:pt x="4408794" y="4857836"/>
                  </a:cubicBezTo>
                  <a:cubicBezTo>
                    <a:pt x="4389682" y="4875637"/>
                    <a:pt x="4370008" y="4894375"/>
                    <a:pt x="4352207" y="4911988"/>
                  </a:cubicBezTo>
                  <a:lnTo>
                    <a:pt x="4299366" y="4965390"/>
                  </a:lnTo>
                  <a:cubicBezTo>
                    <a:pt x="4264514" y="5001179"/>
                    <a:pt x="4230599" y="5037531"/>
                    <a:pt x="4197621" y="5074257"/>
                  </a:cubicBezTo>
                  <a:cubicBezTo>
                    <a:pt x="4131664" y="5147896"/>
                    <a:pt x="4070204" y="5223784"/>
                    <a:pt x="4008744" y="5297985"/>
                  </a:cubicBezTo>
                  <a:lnTo>
                    <a:pt x="3917304" y="5409100"/>
                  </a:lnTo>
                  <a:cubicBezTo>
                    <a:pt x="3886949" y="5446013"/>
                    <a:pt x="3856782" y="5482364"/>
                    <a:pt x="3826052" y="5518153"/>
                  </a:cubicBezTo>
                  <a:cubicBezTo>
                    <a:pt x="3764592" y="5589544"/>
                    <a:pt x="3702758" y="5659435"/>
                    <a:pt x="3637925" y="5725017"/>
                  </a:cubicBezTo>
                  <a:cubicBezTo>
                    <a:pt x="3573093" y="5790412"/>
                    <a:pt x="3505637" y="5852059"/>
                    <a:pt x="3433497" y="5906586"/>
                  </a:cubicBezTo>
                  <a:cubicBezTo>
                    <a:pt x="3361544" y="5961112"/>
                    <a:pt x="3285469" y="6009268"/>
                    <a:pt x="3204522" y="6046744"/>
                  </a:cubicBezTo>
                  <a:cubicBezTo>
                    <a:pt x="3123763" y="6084594"/>
                    <a:pt x="3038506" y="6112513"/>
                    <a:pt x="2950439" y="6129190"/>
                  </a:cubicBezTo>
                  <a:cubicBezTo>
                    <a:pt x="2906405" y="6137809"/>
                    <a:pt x="2861810" y="6143055"/>
                    <a:pt x="2816839" y="6146428"/>
                  </a:cubicBezTo>
                  <a:cubicBezTo>
                    <a:pt x="2794354" y="6147927"/>
                    <a:pt x="2771681" y="6148677"/>
                    <a:pt x="2749009" y="6149051"/>
                  </a:cubicBezTo>
                  <a:lnTo>
                    <a:pt x="2678930" y="6148677"/>
                  </a:lnTo>
                  <a:cubicBezTo>
                    <a:pt x="2491927" y="6144367"/>
                    <a:pt x="2305675" y="6116260"/>
                    <a:pt x="2125793" y="6065481"/>
                  </a:cubicBezTo>
                  <a:cubicBezTo>
                    <a:pt x="1945911" y="6014515"/>
                    <a:pt x="1773524" y="5940501"/>
                    <a:pt x="1610506" y="5851310"/>
                  </a:cubicBezTo>
                  <a:cubicBezTo>
                    <a:pt x="1528997" y="5806714"/>
                    <a:pt x="1449924" y="5757808"/>
                    <a:pt x="1373099" y="5706279"/>
                  </a:cubicBezTo>
                  <a:lnTo>
                    <a:pt x="1315949" y="5666743"/>
                  </a:lnTo>
                  <a:lnTo>
                    <a:pt x="1259923" y="5625894"/>
                  </a:lnTo>
                  <a:lnTo>
                    <a:pt x="1204647" y="5583922"/>
                  </a:lnTo>
                  <a:cubicBezTo>
                    <a:pt x="1186284" y="5569869"/>
                    <a:pt x="1168483" y="5555066"/>
                    <a:pt x="1150308" y="5540826"/>
                  </a:cubicBezTo>
                  <a:cubicBezTo>
                    <a:pt x="1006402" y="5424839"/>
                    <a:pt x="872615" y="5296860"/>
                    <a:pt x="751569" y="5158015"/>
                  </a:cubicBezTo>
                  <a:cubicBezTo>
                    <a:pt x="721214" y="5123350"/>
                    <a:pt x="691983" y="5087935"/>
                    <a:pt x="663315" y="5052146"/>
                  </a:cubicBezTo>
                  <a:cubicBezTo>
                    <a:pt x="635021" y="5016170"/>
                    <a:pt x="607289" y="4980006"/>
                    <a:pt x="580869" y="4942718"/>
                  </a:cubicBezTo>
                  <a:cubicBezTo>
                    <a:pt x="527654" y="4868517"/>
                    <a:pt x="478186" y="4791880"/>
                    <a:pt x="432279" y="4713369"/>
                  </a:cubicBezTo>
                  <a:cubicBezTo>
                    <a:pt x="340651" y="4556159"/>
                    <a:pt x="264764" y="4390330"/>
                    <a:pt x="205553" y="4219443"/>
                  </a:cubicBezTo>
                  <a:cubicBezTo>
                    <a:pt x="146154" y="4048555"/>
                    <a:pt x="104369" y="3872045"/>
                    <a:pt x="79448" y="3693850"/>
                  </a:cubicBezTo>
                  <a:cubicBezTo>
                    <a:pt x="67268" y="3604659"/>
                    <a:pt x="58087" y="3515092"/>
                    <a:pt x="53590" y="3425339"/>
                  </a:cubicBezTo>
                  <a:cubicBezTo>
                    <a:pt x="47969" y="3335585"/>
                    <a:pt x="47406" y="3245644"/>
                    <a:pt x="49655" y="3155890"/>
                  </a:cubicBezTo>
                  <a:cubicBezTo>
                    <a:pt x="52278" y="3066137"/>
                    <a:pt x="58274" y="2976383"/>
                    <a:pt x="67830" y="2886817"/>
                  </a:cubicBezTo>
                  <a:cubicBezTo>
                    <a:pt x="77761" y="2797438"/>
                    <a:pt x="91253" y="2708246"/>
                    <a:pt x="108679" y="2619992"/>
                  </a:cubicBezTo>
                  <a:cubicBezTo>
                    <a:pt x="143906" y="2443108"/>
                    <a:pt x="195809" y="2269409"/>
                    <a:pt x="263077" y="2101520"/>
                  </a:cubicBezTo>
                  <a:cubicBezTo>
                    <a:pt x="397614" y="1765740"/>
                    <a:pt x="593048" y="1453382"/>
                    <a:pt x="837575" y="1186370"/>
                  </a:cubicBezTo>
                  <a:cubicBezTo>
                    <a:pt x="898473" y="1119289"/>
                    <a:pt x="964242" y="1056893"/>
                    <a:pt x="1031698" y="996932"/>
                  </a:cubicBezTo>
                  <a:cubicBezTo>
                    <a:pt x="1099154" y="936784"/>
                    <a:pt x="1166235" y="876261"/>
                    <a:pt x="1236688" y="819298"/>
                  </a:cubicBezTo>
                  <a:cubicBezTo>
                    <a:pt x="1377221" y="704999"/>
                    <a:pt x="1526935" y="600442"/>
                    <a:pt x="1687143" y="511438"/>
                  </a:cubicBezTo>
                  <a:cubicBezTo>
                    <a:pt x="1847163" y="422621"/>
                    <a:pt x="2017676" y="348795"/>
                    <a:pt x="2196246" y="300639"/>
                  </a:cubicBezTo>
                  <a:cubicBezTo>
                    <a:pt x="2374629" y="251921"/>
                    <a:pt x="2560320" y="227749"/>
                    <a:pt x="2745823" y="229248"/>
                  </a:cubicBezTo>
                  <a:cubicBezTo>
                    <a:pt x="2837076" y="230372"/>
                    <a:pt x="2928516" y="238055"/>
                    <a:pt x="3019206" y="252108"/>
                  </a:cubicBezTo>
                  <a:cubicBezTo>
                    <a:pt x="3109710" y="266724"/>
                    <a:pt x="3199650" y="286773"/>
                    <a:pt x="3288092" y="313006"/>
                  </a:cubicBezTo>
                  <a:cubicBezTo>
                    <a:pt x="3376347" y="339426"/>
                    <a:pt x="3463477" y="370343"/>
                    <a:pt x="3548172" y="407069"/>
                  </a:cubicBezTo>
                  <a:cubicBezTo>
                    <a:pt x="3569345" y="416438"/>
                    <a:pt x="3590519" y="425432"/>
                    <a:pt x="3611505" y="435176"/>
                  </a:cubicBezTo>
                  <a:lnTo>
                    <a:pt x="3674089" y="464968"/>
                  </a:lnTo>
                  <a:lnTo>
                    <a:pt x="3735736" y="496823"/>
                  </a:lnTo>
                  <a:cubicBezTo>
                    <a:pt x="3756160" y="507690"/>
                    <a:pt x="3776397" y="519120"/>
                    <a:pt x="3796634" y="530176"/>
                  </a:cubicBezTo>
                  <a:cubicBezTo>
                    <a:pt x="3957965" y="621054"/>
                    <a:pt x="4110303" y="728046"/>
                    <a:pt x="4251585" y="847405"/>
                  </a:cubicBezTo>
                  <a:cubicBezTo>
                    <a:pt x="4393242" y="966390"/>
                    <a:pt x="4524781" y="1096991"/>
                    <a:pt x="4644515" y="1236775"/>
                  </a:cubicBezTo>
                  <a:cubicBezTo>
                    <a:pt x="4704663" y="1306479"/>
                    <a:pt x="4762375" y="1378057"/>
                    <a:pt x="4816527" y="1451883"/>
                  </a:cubicBezTo>
                  <a:cubicBezTo>
                    <a:pt x="4870679" y="1525897"/>
                    <a:pt x="4922020" y="1601598"/>
                    <a:pt x="4970738" y="1678610"/>
                  </a:cubicBezTo>
                  <a:cubicBezTo>
                    <a:pt x="5067799" y="1833008"/>
                    <a:pt x="5152494" y="1993965"/>
                    <a:pt x="5223885" y="2159232"/>
                  </a:cubicBezTo>
                  <a:cubicBezTo>
                    <a:pt x="5295275" y="2324686"/>
                    <a:pt x="5349615" y="2495199"/>
                    <a:pt x="5395709" y="2666087"/>
                  </a:cubicBezTo>
                  <a:cubicBezTo>
                    <a:pt x="5418757" y="2751718"/>
                    <a:pt x="5440680" y="2837537"/>
                    <a:pt x="5458855" y="2924292"/>
                  </a:cubicBezTo>
                  <a:cubicBezTo>
                    <a:pt x="5477406" y="3011048"/>
                    <a:pt x="5490522" y="3098740"/>
                    <a:pt x="5499142" y="3186995"/>
                  </a:cubicBezTo>
                  <a:cubicBezTo>
                    <a:pt x="5507761" y="3275250"/>
                    <a:pt x="5513944" y="3364254"/>
                    <a:pt x="5516755" y="3454007"/>
                  </a:cubicBezTo>
                  <a:cubicBezTo>
                    <a:pt x="5518629" y="3543761"/>
                    <a:pt x="5516755" y="3634264"/>
                    <a:pt x="5507386" y="3724580"/>
                  </a:cubicBezTo>
                  <a:close/>
                </a:path>
              </a:pathLst>
            </a:custGeom>
            <a:solidFill>
              <a:schemeClr val="bg1">
                <a:alpha val="30000"/>
              </a:schemeClr>
            </a:solidFill>
            <a:ln w="18736"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C7E50BFD-51AC-4ACE-820C-A285E66723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49" y="241478"/>
              <a:ext cx="5953893" cy="6434152"/>
            </a:xfrm>
            <a:custGeom>
              <a:avLst/>
              <a:gdLst>
                <a:gd name="connsiteX0" fmla="*/ 2739452 w 5953893"/>
                <a:gd name="connsiteY0" fmla="*/ 0 h 6434152"/>
                <a:gd name="connsiteX1" fmla="*/ 0 w 5953893"/>
                <a:gd name="connsiteY1" fmla="*/ 1610693 h 6434152"/>
                <a:gd name="connsiteX2" fmla="*/ 0 w 5953893"/>
                <a:gd name="connsiteY2" fmla="*/ 4823273 h 6434152"/>
                <a:gd name="connsiteX3" fmla="*/ 352456 w 5953893"/>
                <a:gd name="connsiteY3" fmla="*/ 5326193 h 6434152"/>
                <a:gd name="connsiteX4" fmla="*/ 2739452 w 5953893"/>
                <a:gd name="connsiteY4" fmla="*/ 6434153 h 6434152"/>
                <a:gd name="connsiteX5" fmla="*/ 4618282 w 5953893"/>
                <a:gd name="connsiteY5" fmla="*/ 5167859 h 6434152"/>
                <a:gd name="connsiteX6" fmla="*/ 5860029 w 5953893"/>
                <a:gd name="connsiteY6" fmla="*/ 3948409 h 6434152"/>
                <a:gd name="connsiteX7" fmla="*/ 2739452 w 5953893"/>
                <a:gd name="connsiteY7" fmla="*/ 0 h 6434152"/>
                <a:gd name="connsiteX8" fmla="*/ 5317011 w 5953893"/>
                <a:gd name="connsiteY8" fmla="*/ 3797009 h 6434152"/>
                <a:gd name="connsiteX9" fmla="*/ 5176478 w 5953893"/>
                <a:gd name="connsiteY9" fmla="*/ 4100747 h 6434152"/>
                <a:gd name="connsiteX10" fmla="*/ 4942257 w 5953893"/>
                <a:gd name="connsiteY10" fmla="*/ 4250274 h 6434152"/>
                <a:gd name="connsiteX11" fmla="*/ 4216171 w 5953893"/>
                <a:gd name="connsiteY11" fmla="*/ 4773243 h 6434152"/>
                <a:gd name="connsiteX12" fmla="*/ 3905125 w 5953893"/>
                <a:gd name="connsiteY12" fmla="*/ 5105837 h 6434152"/>
                <a:gd name="connsiteX13" fmla="*/ 3308329 w 5953893"/>
                <a:gd name="connsiteY13" fmla="*/ 5682022 h 6434152"/>
                <a:gd name="connsiteX14" fmla="*/ 2739452 w 5953893"/>
                <a:gd name="connsiteY14" fmla="*/ 5870898 h 6434152"/>
                <a:gd name="connsiteX15" fmla="*/ 1647419 w 5953893"/>
                <a:gd name="connsiteY15" fmla="*/ 5625809 h 6434152"/>
                <a:gd name="connsiteX16" fmla="*/ 781175 w 5953893"/>
                <a:gd name="connsiteY16" fmla="*/ 4960620 h 6434152"/>
                <a:gd name="connsiteX17" fmla="*/ 312545 w 5953893"/>
                <a:gd name="connsiteY17" fmla="*/ 4165205 h 6434152"/>
                <a:gd name="connsiteX18" fmla="*/ 142032 w 5953893"/>
                <a:gd name="connsiteY18" fmla="*/ 3217451 h 6434152"/>
                <a:gd name="connsiteX19" fmla="*/ 347210 w 5953893"/>
                <a:gd name="connsiteY19" fmla="*/ 2181444 h 6434152"/>
                <a:gd name="connsiteX20" fmla="*/ 906155 w 5953893"/>
                <a:gd name="connsiteY20" fmla="*/ 1337497 h 6434152"/>
                <a:gd name="connsiteX21" fmla="*/ 2739265 w 5953893"/>
                <a:gd name="connsiteY21" fmla="*/ 563818 h 6434152"/>
                <a:gd name="connsiteX22" fmla="*/ 3849849 w 5953893"/>
                <a:gd name="connsiteY22" fmla="*/ 881796 h 6434152"/>
                <a:gd name="connsiteX23" fmla="*/ 4834515 w 5953893"/>
                <a:gd name="connsiteY23" fmla="*/ 1742419 h 6434152"/>
                <a:gd name="connsiteX24" fmla="*/ 5325256 w 5953893"/>
                <a:gd name="connsiteY24" fmla="*/ 2742076 h 6434152"/>
                <a:gd name="connsiteX25" fmla="*/ 5317011 w 5953893"/>
                <a:gd name="connsiteY25" fmla="*/ 3797009 h 6434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953893" h="6434152">
                  <a:moveTo>
                    <a:pt x="2739452" y="0"/>
                  </a:moveTo>
                  <a:cubicBezTo>
                    <a:pt x="1568346" y="0"/>
                    <a:pt x="546204" y="647950"/>
                    <a:pt x="0" y="1610693"/>
                  </a:cubicBezTo>
                  <a:lnTo>
                    <a:pt x="0" y="4823273"/>
                  </a:lnTo>
                  <a:cubicBezTo>
                    <a:pt x="101746" y="5002593"/>
                    <a:pt x="219793" y="5171045"/>
                    <a:pt x="352456" y="5326193"/>
                  </a:cubicBezTo>
                  <a:cubicBezTo>
                    <a:pt x="932013" y="6005060"/>
                    <a:pt x="1786453" y="6434153"/>
                    <a:pt x="2739452" y="6434153"/>
                  </a:cubicBezTo>
                  <a:cubicBezTo>
                    <a:pt x="3612442" y="6434153"/>
                    <a:pt x="4046220" y="5750227"/>
                    <a:pt x="4618282" y="5167859"/>
                  </a:cubicBezTo>
                  <a:cubicBezTo>
                    <a:pt x="5190344" y="4585679"/>
                    <a:pt x="5621311" y="4803036"/>
                    <a:pt x="5860029" y="3948409"/>
                  </a:cubicBezTo>
                  <a:cubicBezTo>
                    <a:pt x="6403423" y="2003810"/>
                    <a:pt x="4485244" y="0"/>
                    <a:pt x="2739452" y="0"/>
                  </a:cubicBezTo>
                  <a:close/>
                  <a:moveTo>
                    <a:pt x="5317011" y="3797009"/>
                  </a:moveTo>
                  <a:cubicBezTo>
                    <a:pt x="5275976" y="3943538"/>
                    <a:pt x="5228756" y="4045658"/>
                    <a:pt x="5176478" y="4100747"/>
                  </a:cubicBezTo>
                  <a:cubicBezTo>
                    <a:pt x="5131883" y="4147591"/>
                    <a:pt x="5061991" y="4186004"/>
                    <a:pt x="4942257" y="4250274"/>
                  </a:cubicBezTo>
                  <a:cubicBezTo>
                    <a:pt x="4753381" y="4351458"/>
                    <a:pt x="4494613" y="4489929"/>
                    <a:pt x="4216171" y="4773243"/>
                  </a:cubicBezTo>
                  <a:cubicBezTo>
                    <a:pt x="4106555" y="4884733"/>
                    <a:pt x="4004247" y="4997159"/>
                    <a:pt x="3905125" y="5105837"/>
                  </a:cubicBezTo>
                  <a:cubicBezTo>
                    <a:pt x="3701071" y="5329753"/>
                    <a:pt x="3508260" y="5541302"/>
                    <a:pt x="3308329" y="5682022"/>
                  </a:cubicBezTo>
                  <a:cubicBezTo>
                    <a:pt x="3122826" y="5812624"/>
                    <a:pt x="2947441" y="5870898"/>
                    <a:pt x="2739452" y="5870898"/>
                  </a:cubicBezTo>
                  <a:cubicBezTo>
                    <a:pt x="2357765" y="5870898"/>
                    <a:pt x="1990319" y="5788452"/>
                    <a:pt x="1647419" y="5625809"/>
                  </a:cubicBezTo>
                  <a:cubicBezTo>
                    <a:pt x="1319509" y="5470286"/>
                    <a:pt x="1019893" y="5240187"/>
                    <a:pt x="781175" y="4960620"/>
                  </a:cubicBezTo>
                  <a:cubicBezTo>
                    <a:pt x="579370" y="4724151"/>
                    <a:pt x="421598" y="4456576"/>
                    <a:pt x="312545" y="4165205"/>
                  </a:cubicBezTo>
                  <a:cubicBezTo>
                    <a:pt x="199369" y="3863153"/>
                    <a:pt x="142032" y="3544237"/>
                    <a:pt x="142032" y="3217451"/>
                  </a:cubicBezTo>
                  <a:cubicBezTo>
                    <a:pt x="142032" y="2857688"/>
                    <a:pt x="211174" y="2509166"/>
                    <a:pt x="347210" y="2181444"/>
                  </a:cubicBezTo>
                  <a:cubicBezTo>
                    <a:pt x="478561" y="1865339"/>
                    <a:pt x="666688" y="1581275"/>
                    <a:pt x="906155" y="1337497"/>
                  </a:cubicBezTo>
                  <a:cubicBezTo>
                    <a:pt x="1396334" y="838512"/>
                    <a:pt x="2047469" y="563818"/>
                    <a:pt x="2739265" y="563818"/>
                  </a:cubicBezTo>
                  <a:cubicBezTo>
                    <a:pt x="3094157" y="563818"/>
                    <a:pt x="3478280" y="673808"/>
                    <a:pt x="3849849" y="881796"/>
                  </a:cubicBezTo>
                  <a:cubicBezTo>
                    <a:pt x="4226851" y="1092783"/>
                    <a:pt x="4567316" y="1390338"/>
                    <a:pt x="4834515" y="1742419"/>
                  </a:cubicBezTo>
                  <a:cubicBezTo>
                    <a:pt x="5070798" y="2053653"/>
                    <a:pt x="5240374" y="2399363"/>
                    <a:pt x="5325256" y="2742076"/>
                  </a:cubicBezTo>
                  <a:cubicBezTo>
                    <a:pt x="5414634" y="3102964"/>
                    <a:pt x="5411824" y="3458044"/>
                    <a:pt x="5317011" y="3797009"/>
                  </a:cubicBezTo>
                  <a:close/>
                </a:path>
              </a:pathLst>
            </a:custGeom>
            <a:solidFill>
              <a:schemeClr val="bg1">
                <a:alpha val="30000"/>
              </a:schemeClr>
            </a:solidFill>
            <a:ln w="18736"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A0394888-C50F-41C1-92D4-0E2B4315A8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49" y="231462"/>
              <a:ext cx="5953893" cy="6444167"/>
            </a:xfrm>
            <a:custGeom>
              <a:avLst/>
              <a:gdLst>
                <a:gd name="connsiteX0" fmla="*/ 2739452 w 5953893"/>
                <a:gd name="connsiteY0" fmla="*/ 0 h 6434152"/>
                <a:gd name="connsiteX1" fmla="*/ 0 w 5953893"/>
                <a:gd name="connsiteY1" fmla="*/ 1610693 h 6434152"/>
                <a:gd name="connsiteX2" fmla="*/ 0 w 5953893"/>
                <a:gd name="connsiteY2" fmla="*/ 4823273 h 6434152"/>
                <a:gd name="connsiteX3" fmla="*/ 352456 w 5953893"/>
                <a:gd name="connsiteY3" fmla="*/ 5326193 h 6434152"/>
                <a:gd name="connsiteX4" fmla="*/ 2739452 w 5953893"/>
                <a:gd name="connsiteY4" fmla="*/ 6434153 h 6434152"/>
                <a:gd name="connsiteX5" fmla="*/ 4618282 w 5953893"/>
                <a:gd name="connsiteY5" fmla="*/ 5167859 h 6434152"/>
                <a:gd name="connsiteX6" fmla="*/ 5860029 w 5953893"/>
                <a:gd name="connsiteY6" fmla="*/ 3948409 h 6434152"/>
                <a:gd name="connsiteX7" fmla="*/ 2739452 w 5953893"/>
                <a:gd name="connsiteY7" fmla="*/ 0 h 6434152"/>
                <a:gd name="connsiteX8" fmla="*/ 5208520 w 5953893"/>
                <a:gd name="connsiteY8" fmla="*/ 3766654 h 6434152"/>
                <a:gd name="connsiteX9" fmla="*/ 5094782 w 5953893"/>
                <a:gd name="connsiteY9" fmla="*/ 4022985 h 6434152"/>
                <a:gd name="connsiteX10" fmla="*/ 4888855 w 5953893"/>
                <a:gd name="connsiteY10" fmla="*/ 4150777 h 6434152"/>
                <a:gd name="connsiteX11" fmla="*/ 4135411 w 5953893"/>
                <a:gd name="connsiteY11" fmla="*/ 4694170 h 6434152"/>
                <a:gd name="connsiteX12" fmla="*/ 3821555 w 5953893"/>
                <a:gd name="connsiteY12" fmla="*/ 5029762 h 6434152"/>
                <a:gd name="connsiteX13" fmla="*/ 2739265 w 5953893"/>
                <a:gd name="connsiteY13" fmla="*/ 5758097 h 6434152"/>
                <a:gd name="connsiteX14" fmla="*/ 1695575 w 5953893"/>
                <a:gd name="connsiteY14" fmla="*/ 5523876 h 6434152"/>
                <a:gd name="connsiteX15" fmla="*/ 866619 w 5953893"/>
                <a:gd name="connsiteY15" fmla="*/ 4887356 h 6434152"/>
                <a:gd name="connsiteX16" fmla="*/ 417851 w 5953893"/>
                <a:gd name="connsiteY16" fmla="*/ 4125481 h 6434152"/>
                <a:gd name="connsiteX17" fmla="*/ 254645 w 5953893"/>
                <a:gd name="connsiteY17" fmla="*/ 3217264 h 6434152"/>
                <a:gd name="connsiteX18" fmla="*/ 451204 w 5953893"/>
                <a:gd name="connsiteY18" fmla="*/ 2224540 h 6434152"/>
                <a:gd name="connsiteX19" fmla="*/ 986540 w 5953893"/>
                <a:gd name="connsiteY19" fmla="*/ 1416383 h 6434152"/>
                <a:gd name="connsiteX20" fmla="*/ 2739452 w 5953893"/>
                <a:gd name="connsiteY20" fmla="*/ 676244 h 6434152"/>
                <a:gd name="connsiteX21" fmla="*/ 3794947 w 5953893"/>
                <a:gd name="connsiteY21" fmla="*/ 979795 h 6434152"/>
                <a:gd name="connsiteX22" fmla="*/ 4744762 w 5953893"/>
                <a:gd name="connsiteY22" fmla="*/ 1810250 h 6434152"/>
                <a:gd name="connsiteX23" fmla="*/ 5215827 w 5953893"/>
                <a:gd name="connsiteY23" fmla="*/ 2768871 h 6434152"/>
                <a:gd name="connsiteX24" fmla="*/ 5208520 w 5953893"/>
                <a:gd name="connsiteY24" fmla="*/ 3766654 h 6434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953893" h="6434152">
                  <a:moveTo>
                    <a:pt x="2739452" y="0"/>
                  </a:moveTo>
                  <a:cubicBezTo>
                    <a:pt x="1568346" y="0"/>
                    <a:pt x="546204" y="647950"/>
                    <a:pt x="0" y="1610693"/>
                  </a:cubicBezTo>
                  <a:lnTo>
                    <a:pt x="0" y="4823273"/>
                  </a:lnTo>
                  <a:cubicBezTo>
                    <a:pt x="101746" y="5002593"/>
                    <a:pt x="219793" y="5171045"/>
                    <a:pt x="352456" y="5326193"/>
                  </a:cubicBezTo>
                  <a:cubicBezTo>
                    <a:pt x="932013" y="6005060"/>
                    <a:pt x="1786453" y="6434153"/>
                    <a:pt x="2739452" y="6434153"/>
                  </a:cubicBezTo>
                  <a:cubicBezTo>
                    <a:pt x="3612442" y="6434153"/>
                    <a:pt x="4046220" y="5750227"/>
                    <a:pt x="4618282" y="5167859"/>
                  </a:cubicBezTo>
                  <a:cubicBezTo>
                    <a:pt x="5190344" y="4585679"/>
                    <a:pt x="5621311" y="4803036"/>
                    <a:pt x="5860029" y="3948409"/>
                  </a:cubicBezTo>
                  <a:cubicBezTo>
                    <a:pt x="6403423" y="2003810"/>
                    <a:pt x="4485244" y="0"/>
                    <a:pt x="2739452" y="0"/>
                  </a:cubicBezTo>
                  <a:close/>
                  <a:moveTo>
                    <a:pt x="5208520" y="3766654"/>
                  </a:moveTo>
                  <a:cubicBezTo>
                    <a:pt x="5173667" y="3891634"/>
                    <a:pt x="5133194" y="3982699"/>
                    <a:pt x="5094782" y="4022985"/>
                  </a:cubicBezTo>
                  <a:cubicBezTo>
                    <a:pt x="5060492" y="4058962"/>
                    <a:pt x="4984792" y="4099435"/>
                    <a:pt x="4888855" y="4150777"/>
                  </a:cubicBezTo>
                  <a:cubicBezTo>
                    <a:pt x="4693420" y="4255333"/>
                    <a:pt x="4426033" y="4398489"/>
                    <a:pt x="4135411" y="4694170"/>
                  </a:cubicBezTo>
                  <a:cubicBezTo>
                    <a:pt x="4024297" y="4807158"/>
                    <a:pt x="3921239" y="4920334"/>
                    <a:pt x="3821555" y="5029762"/>
                  </a:cubicBezTo>
                  <a:cubicBezTo>
                    <a:pt x="3385341" y="5508324"/>
                    <a:pt x="3138940" y="5758097"/>
                    <a:pt x="2739265" y="5758097"/>
                  </a:cubicBezTo>
                  <a:cubicBezTo>
                    <a:pt x="2374442" y="5758097"/>
                    <a:pt x="2023297" y="5679211"/>
                    <a:pt x="1695575" y="5523876"/>
                  </a:cubicBezTo>
                  <a:cubicBezTo>
                    <a:pt x="1381906" y="5375098"/>
                    <a:pt x="1095219" y="5154930"/>
                    <a:pt x="866619" y="4887356"/>
                  </a:cubicBezTo>
                  <a:cubicBezTo>
                    <a:pt x="673246" y="4661005"/>
                    <a:pt x="522220" y="4404673"/>
                    <a:pt x="417851" y="4125481"/>
                  </a:cubicBezTo>
                  <a:cubicBezTo>
                    <a:pt x="309547" y="3836171"/>
                    <a:pt x="254645" y="3530558"/>
                    <a:pt x="254645" y="3217264"/>
                  </a:cubicBezTo>
                  <a:cubicBezTo>
                    <a:pt x="254645" y="2872490"/>
                    <a:pt x="320790" y="2538585"/>
                    <a:pt x="451204" y="2224540"/>
                  </a:cubicBezTo>
                  <a:cubicBezTo>
                    <a:pt x="577121" y="1921739"/>
                    <a:pt x="757191" y="1649855"/>
                    <a:pt x="986540" y="1416383"/>
                  </a:cubicBezTo>
                  <a:cubicBezTo>
                    <a:pt x="1455357" y="939134"/>
                    <a:pt x="2078011" y="676244"/>
                    <a:pt x="2739452" y="676244"/>
                  </a:cubicBezTo>
                  <a:cubicBezTo>
                    <a:pt x="3075232" y="676244"/>
                    <a:pt x="3440243" y="781175"/>
                    <a:pt x="3794947" y="979795"/>
                  </a:cubicBezTo>
                  <a:cubicBezTo>
                    <a:pt x="4158459" y="1183286"/>
                    <a:pt x="4486931" y="1470348"/>
                    <a:pt x="4744762" y="1810250"/>
                  </a:cubicBezTo>
                  <a:cubicBezTo>
                    <a:pt x="4971862" y="2109491"/>
                    <a:pt x="5134693" y="2440961"/>
                    <a:pt x="5215827" y="2768871"/>
                  </a:cubicBezTo>
                  <a:cubicBezTo>
                    <a:pt x="5300334" y="3110834"/>
                    <a:pt x="5297898" y="3446614"/>
                    <a:pt x="5208520" y="3766654"/>
                  </a:cubicBezTo>
                  <a:close/>
                </a:path>
              </a:pathLst>
            </a:custGeom>
            <a:solidFill>
              <a:schemeClr val="bg1">
                <a:alpha val="30000"/>
              </a:schemeClr>
            </a:solidFill>
            <a:ln w="18736" cap="flat">
              <a:noFill/>
              <a:prstDash val="solid"/>
              <a:miter/>
            </a:ln>
          </p:spPr>
          <p:txBody>
            <a:bodyPr rtlCol="0" anchor="ctr"/>
            <a:lstStyle/>
            <a:p>
              <a:endParaRPr lang="en-US" dirty="0"/>
            </a:p>
          </p:txBody>
        </p:sp>
        <p:sp useBgFill="1">
          <p:nvSpPr>
            <p:cNvPr id="18" name="Freeform: Shape 17">
              <a:extLst>
                <a:ext uri="{FF2B5EF4-FFF2-40B4-BE49-F238E27FC236}">
                  <a16:creationId xmlns:a16="http://schemas.microsoft.com/office/drawing/2014/main" id="{F22C906F-48B7-4ABF-B36E-0C0A056A57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49" y="3725"/>
              <a:ext cx="5855313" cy="6880645"/>
            </a:xfrm>
            <a:custGeom>
              <a:avLst/>
              <a:gdLst>
                <a:gd name="connsiteX0" fmla="*/ 5855313 w 5855313"/>
                <a:gd name="connsiteY0" fmla="*/ 4717843 h 6880645"/>
                <a:gd name="connsiteX1" fmla="*/ 5855313 w 5855313"/>
                <a:gd name="connsiteY1" fmla="*/ 6880645 h 6880645"/>
                <a:gd name="connsiteX2" fmla="*/ 0 w 5855313"/>
                <a:gd name="connsiteY2" fmla="*/ 6880645 h 6880645"/>
                <a:gd name="connsiteX3" fmla="*/ 0 w 5855313"/>
                <a:gd name="connsiteY3" fmla="*/ 5268859 h 6880645"/>
                <a:gd name="connsiteX4" fmla="*/ 36130 w 5855313"/>
                <a:gd name="connsiteY4" fmla="*/ 5327430 h 6880645"/>
                <a:gd name="connsiteX5" fmla="*/ 2782721 w 5855313"/>
                <a:gd name="connsiteY5" fmla="*/ 6765687 h 6880645"/>
                <a:gd name="connsiteX6" fmla="*/ 5834702 w 5855313"/>
                <a:gd name="connsiteY6" fmla="*/ 4773305 h 6880645"/>
                <a:gd name="connsiteX7" fmla="*/ 9148 w 5855313"/>
                <a:gd name="connsiteY7" fmla="*/ 0 h 6880645"/>
                <a:gd name="connsiteX8" fmla="*/ 5855312 w 5855313"/>
                <a:gd name="connsiteY8" fmla="*/ 0 h 6880645"/>
                <a:gd name="connsiteX9" fmla="*/ 5855312 w 5855313"/>
                <a:gd name="connsiteY9" fmla="*/ 96759 h 6880645"/>
                <a:gd name="connsiteX10" fmla="*/ 5855313 w 5855313"/>
                <a:gd name="connsiteY10" fmla="*/ 96759 h 6880645"/>
                <a:gd name="connsiteX11" fmla="*/ 5855313 w 5855313"/>
                <a:gd name="connsiteY11" fmla="*/ 2289203 h 6880645"/>
                <a:gd name="connsiteX12" fmla="*/ 5834702 w 5855313"/>
                <a:gd name="connsiteY12" fmla="*/ 2233742 h 6880645"/>
                <a:gd name="connsiteX13" fmla="*/ 2782721 w 5855313"/>
                <a:gd name="connsiteY13" fmla="*/ 241359 h 6880645"/>
                <a:gd name="connsiteX14" fmla="*/ 36130 w 5855313"/>
                <a:gd name="connsiteY14" fmla="*/ 1679616 h 6880645"/>
                <a:gd name="connsiteX15" fmla="*/ 0 w 5855313"/>
                <a:gd name="connsiteY15" fmla="*/ 1738187 h 6880645"/>
                <a:gd name="connsiteX16" fmla="*/ 0 w 5855313"/>
                <a:gd name="connsiteY16" fmla="*/ 96759 h 6880645"/>
                <a:gd name="connsiteX17" fmla="*/ 9148 w 5855313"/>
                <a:gd name="connsiteY17" fmla="*/ 96759 h 6880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855313" h="6880645">
                  <a:moveTo>
                    <a:pt x="5855313" y="4717843"/>
                  </a:moveTo>
                  <a:lnTo>
                    <a:pt x="5855313" y="6880645"/>
                  </a:lnTo>
                  <a:lnTo>
                    <a:pt x="0" y="6880645"/>
                  </a:lnTo>
                  <a:lnTo>
                    <a:pt x="0" y="5268859"/>
                  </a:lnTo>
                  <a:lnTo>
                    <a:pt x="36130" y="5327430"/>
                  </a:lnTo>
                  <a:cubicBezTo>
                    <a:pt x="631370" y="6195172"/>
                    <a:pt x="1639396" y="6765687"/>
                    <a:pt x="2782721" y="6765687"/>
                  </a:cubicBezTo>
                  <a:cubicBezTo>
                    <a:pt x="4154711" y="6765687"/>
                    <a:pt x="5331871" y="5944145"/>
                    <a:pt x="5834702" y="4773305"/>
                  </a:cubicBezTo>
                  <a:close/>
                  <a:moveTo>
                    <a:pt x="9148" y="0"/>
                  </a:moveTo>
                  <a:lnTo>
                    <a:pt x="5855312" y="0"/>
                  </a:lnTo>
                  <a:lnTo>
                    <a:pt x="5855312" y="96759"/>
                  </a:lnTo>
                  <a:lnTo>
                    <a:pt x="5855313" y="96759"/>
                  </a:lnTo>
                  <a:lnTo>
                    <a:pt x="5855313" y="2289203"/>
                  </a:lnTo>
                  <a:lnTo>
                    <a:pt x="5834702" y="2233742"/>
                  </a:lnTo>
                  <a:cubicBezTo>
                    <a:pt x="5331871" y="1062902"/>
                    <a:pt x="4154711" y="241359"/>
                    <a:pt x="2782721" y="241359"/>
                  </a:cubicBezTo>
                  <a:cubicBezTo>
                    <a:pt x="1639396" y="241359"/>
                    <a:pt x="631370" y="811875"/>
                    <a:pt x="36130" y="1679616"/>
                  </a:cubicBezTo>
                  <a:lnTo>
                    <a:pt x="0" y="1738187"/>
                  </a:lnTo>
                  <a:lnTo>
                    <a:pt x="0" y="96759"/>
                  </a:lnTo>
                  <a:lnTo>
                    <a:pt x="9148" y="96759"/>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9" name="Freeform: Shape 18">
              <a:extLst>
                <a:ext uri="{FF2B5EF4-FFF2-40B4-BE49-F238E27FC236}">
                  <a16:creationId xmlns:a16="http://schemas.microsoft.com/office/drawing/2014/main" id="{B4ABE2AA-A788-450F-94A8-AED4B698F3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49" y="26370"/>
              <a:ext cx="6254832" cy="6864558"/>
            </a:xfrm>
            <a:custGeom>
              <a:avLst/>
              <a:gdLst>
                <a:gd name="connsiteX0" fmla="*/ 2766060 w 6254832"/>
                <a:gd name="connsiteY0" fmla="*/ 0 h 6864558"/>
                <a:gd name="connsiteX1" fmla="*/ 0 w 6254832"/>
                <a:gd name="connsiteY1" fmla="*/ 1340683 h 6864558"/>
                <a:gd name="connsiteX2" fmla="*/ 0 w 6254832"/>
                <a:gd name="connsiteY2" fmla="*/ 2201306 h 6864558"/>
                <a:gd name="connsiteX3" fmla="*/ 1312 w 6254832"/>
                <a:gd name="connsiteY3" fmla="*/ 2197746 h 6864558"/>
                <a:gd name="connsiteX4" fmla="*/ 612723 w 6254832"/>
                <a:gd name="connsiteY4" fmla="*/ 1201649 h 6864558"/>
                <a:gd name="connsiteX5" fmla="*/ 1571344 w 6254832"/>
                <a:gd name="connsiteY5" fmla="*/ 483245 h 6864558"/>
                <a:gd name="connsiteX6" fmla="*/ 1641235 w 6254832"/>
                <a:gd name="connsiteY6" fmla="*/ 452328 h 6864558"/>
                <a:gd name="connsiteX7" fmla="*/ 1711502 w 6254832"/>
                <a:gd name="connsiteY7" fmla="*/ 422348 h 6864558"/>
                <a:gd name="connsiteX8" fmla="*/ 1783080 w 6254832"/>
                <a:gd name="connsiteY8" fmla="*/ 395178 h 6864558"/>
                <a:gd name="connsiteX9" fmla="*/ 1855220 w 6254832"/>
                <a:gd name="connsiteY9" fmla="*/ 369133 h 6864558"/>
                <a:gd name="connsiteX10" fmla="*/ 1928297 w 6254832"/>
                <a:gd name="connsiteY10" fmla="*/ 345711 h 6864558"/>
                <a:gd name="connsiteX11" fmla="*/ 2001749 w 6254832"/>
                <a:gd name="connsiteY11" fmla="*/ 323600 h 6864558"/>
                <a:gd name="connsiteX12" fmla="*/ 2076138 w 6254832"/>
                <a:gd name="connsiteY12" fmla="*/ 304300 h 6864558"/>
                <a:gd name="connsiteX13" fmla="*/ 2113426 w 6254832"/>
                <a:gd name="connsiteY13" fmla="*/ 294744 h 6864558"/>
                <a:gd name="connsiteX14" fmla="*/ 2132163 w 6254832"/>
                <a:gd name="connsiteY14" fmla="*/ 290060 h 6864558"/>
                <a:gd name="connsiteX15" fmla="*/ 2151089 w 6254832"/>
                <a:gd name="connsiteY15" fmla="*/ 286312 h 6864558"/>
                <a:gd name="connsiteX16" fmla="*/ 2763249 w 6254832"/>
                <a:gd name="connsiteY16" fmla="*/ 218482 h 6864558"/>
                <a:gd name="connsiteX17" fmla="*/ 3372225 w 6254832"/>
                <a:gd name="connsiteY17" fmla="*/ 301302 h 6864558"/>
                <a:gd name="connsiteX18" fmla="*/ 3663596 w 6254832"/>
                <a:gd name="connsiteY18" fmla="*/ 398364 h 6864558"/>
                <a:gd name="connsiteX19" fmla="*/ 3941663 w 6254832"/>
                <a:gd name="connsiteY19" fmla="*/ 526717 h 6864558"/>
                <a:gd name="connsiteX20" fmla="*/ 4204366 w 6254832"/>
                <a:gd name="connsiteY20" fmla="*/ 681678 h 6864558"/>
                <a:gd name="connsiteX21" fmla="*/ 4450018 w 6254832"/>
                <a:gd name="connsiteY21" fmla="*/ 860061 h 6864558"/>
                <a:gd name="connsiteX22" fmla="*/ 4678992 w 6254832"/>
                <a:gd name="connsiteY22" fmla="*/ 1057181 h 6864558"/>
                <a:gd name="connsiteX23" fmla="*/ 4889791 w 6254832"/>
                <a:gd name="connsiteY23" fmla="*/ 1271166 h 6864558"/>
                <a:gd name="connsiteX24" fmla="*/ 5083164 w 6254832"/>
                <a:gd name="connsiteY24" fmla="*/ 1498642 h 6864558"/>
                <a:gd name="connsiteX25" fmla="*/ 5257987 w 6254832"/>
                <a:gd name="connsiteY25" fmla="*/ 1738484 h 6864558"/>
                <a:gd name="connsiteX26" fmla="*/ 5413510 w 6254832"/>
                <a:gd name="connsiteY26" fmla="*/ 1989195 h 6864558"/>
                <a:gd name="connsiteX27" fmla="*/ 5548609 w 6254832"/>
                <a:gd name="connsiteY27" fmla="*/ 2249462 h 6864558"/>
                <a:gd name="connsiteX28" fmla="*/ 5747791 w 6254832"/>
                <a:gd name="connsiteY28" fmla="*/ 2795666 h 6864558"/>
                <a:gd name="connsiteX29" fmla="*/ 5806814 w 6254832"/>
                <a:gd name="connsiteY29" fmla="*/ 3078980 h 6864558"/>
                <a:gd name="connsiteX30" fmla="*/ 5816933 w 6254832"/>
                <a:gd name="connsiteY30" fmla="*/ 3150558 h 6864558"/>
                <a:gd name="connsiteX31" fmla="*/ 5825178 w 6254832"/>
                <a:gd name="connsiteY31" fmla="*/ 3222323 h 6864558"/>
                <a:gd name="connsiteX32" fmla="*/ 5831923 w 6254832"/>
                <a:gd name="connsiteY32" fmla="*/ 3294276 h 6864558"/>
                <a:gd name="connsiteX33" fmla="*/ 5836233 w 6254832"/>
                <a:gd name="connsiteY33" fmla="*/ 3366416 h 6864558"/>
                <a:gd name="connsiteX34" fmla="*/ 5833047 w 6254832"/>
                <a:gd name="connsiteY34" fmla="*/ 3655726 h 6864558"/>
                <a:gd name="connsiteX35" fmla="*/ 5827426 w 6254832"/>
                <a:gd name="connsiteY35" fmla="*/ 3728054 h 6864558"/>
                <a:gd name="connsiteX36" fmla="*/ 5819556 w 6254832"/>
                <a:gd name="connsiteY36" fmla="*/ 3800194 h 6864558"/>
                <a:gd name="connsiteX37" fmla="*/ 5809063 w 6254832"/>
                <a:gd name="connsiteY37" fmla="*/ 3872147 h 6864558"/>
                <a:gd name="connsiteX38" fmla="*/ 5796696 w 6254832"/>
                <a:gd name="connsiteY38" fmla="*/ 3943912 h 6864558"/>
                <a:gd name="connsiteX39" fmla="*/ 5725305 w 6254832"/>
                <a:gd name="connsiteY39" fmla="*/ 4225165 h 6864558"/>
                <a:gd name="connsiteX40" fmla="*/ 5605384 w 6254832"/>
                <a:gd name="connsiteY40" fmla="*/ 4478312 h 6864558"/>
                <a:gd name="connsiteX41" fmla="*/ 5412573 w 6254832"/>
                <a:gd name="connsiteY41" fmla="*/ 4677306 h 6864558"/>
                <a:gd name="connsiteX42" fmla="*/ 5155867 w 6254832"/>
                <a:gd name="connsiteY42" fmla="*/ 4834703 h 6864558"/>
                <a:gd name="connsiteX43" fmla="*/ 4645452 w 6254832"/>
                <a:gd name="connsiteY43" fmla="*/ 5207396 h 6864558"/>
                <a:gd name="connsiteX44" fmla="*/ 4536211 w 6254832"/>
                <a:gd name="connsiteY44" fmla="*/ 5319072 h 6864558"/>
                <a:gd name="connsiteX45" fmla="*/ 4430343 w 6254832"/>
                <a:gd name="connsiteY45" fmla="*/ 5432061 h 6864558"/>
                <a:gd name="connsiteX46" fmla="*/ 4220668 w 6254832"/>
                <a:gd name="connsiteY46" fmla="*/ 5657663 h 6864558"/>
                <a:gd name="connsiteX47" fmla="*/ 4115174 w 6254832"/>
                <a:gd name="connsiteY47" fmla="*/ 5768777 h 6864558"/>
                <a:gd name="connsiteX48" fmla="*/ 4007245 w 6254832"/>
                <a:gd name="connsiteY48" fmla="*/ 5876707 h 6864558"/>
                <a:gd name="connsiteX49" fmla="*/ 3781081 w 6254832"/>
                <a:gd name="connsiteY49" fmla="*/ 6078887 h 6864558"/>
                <a:gd name="connsiteX50" fmla="*/ 3534493 w 6254832"/>
                <a:gd name="connsiteY50" fmla="*/ 6249775 h 6864558"/>
                <a:gd name="connsiteX51" fmla="*/ 3265232 w 6254832"/>
                <a:gd name="connsiteY51" fmla="*/ 6373068 h 6864558"/>
                <a:gd name="connsiteX52" fmla="*/ 3194779 w 6254832"/>
                <a:gd name="connsiteY52" fmla="*/ 6394804 h 6864558"/>
                <a:gd name="connsiteX53" fmla="*/ 3123575 w 6254832"/>
                <a:gd name="connsiteY53" fmla="*/ 6412792 h 6864558"/>
                <a:gd name="connsiteX54" fmla="*/ 3051435 w 6254832"/>
                <a:gd name="connsiteY54" fmla="*/ 6426471 h 6864558"/>
                <a:gd name="connsiteX55" fmla="*/ 2978733 w 6254832"/>
                <a:gd name="connsiteY55" fmla="*/ 6436214 h 6864558"/>
                <a:gd name="connsiteX56" fmla="*/ 2905656 w 6254832"/>
                <a:gd name="connsiteY56" fmla="*/ 6442211 h 6864558"/>
                <a:gd name="connsiteX57" fmla="*/ 2832204 w 6254832"/>
                <a:gd name="connsiteY57" fmla="*/ 6444459 h 6864558"/>
                <a:gd name="connsiteX58" fmla="*/ 2758565 w 6254832"/>
                <a:gd name="connsiteY58" fmla="*/ 6443335 h 6864558"/>
                <a:gd name="connsiteX59" fmla="*/ 2683239 w 6254832"/>
                <a:gd name="connsiteY59" fmla="*/ 6438463 h 6864558"/>
                <a:gd name="connsiteX60" fmla="*/ 2091503 w 6254832"/>
                <a:gd name="connsiteY60" fmla="*/ 6343275 h 6864558"/>
                <a:gd name="connsiteX61" fmla="*/ 1948347 w 6254832"/>
                <a:gd name="connsiteY61" fmla="*/ 6301490 h 6864558"/>
                <a:gd name="connsiteX62" fmla="*/ 1807626 w 6254832"/>
                <a:gd name="connsiteY62" fmla="*/ 6252585 h 6864558"/>
                <a:gd name="connsiteX63" fmla="*/ 1738297 w 6254832"/>
                <a:gd name="connsiteY63" fmla="*/ 6225790 h 6864558"/>
                <a:gd name="connsiteX64" fmla="*/ 1669529 w 6254832"/>
                <a:gd name="connsiteY64" fmla="*/ 6197684 h 6864558"/>
                <a:gd name="connsiteX65" fmla="*/ 1635239 w 6254832"/>
                <a:gd name="connsiteY65" fmla="*/ 6183630 h 6864558"/>
                <a:gd name="connsiteX66" fmla="*/ 1601699 w 6254832"/>
                <a:gd name="connsiteY66" fmla="*/ 6167891 h 6864558"/>
                <a:gd name="connsiteX67" fmla="*/ 1534618 w 6254832"/>
                <a:gd name="connsiteY67" fmla="*/ 6136411 h 6864558"/>
                <a:gd name="connsiteX68" fmla="*/ 592299 w 6254832"/>
                <a:gd name="connsiteY68" fmla="*/ 5443116 h 6864558"/>
                <a:gd name="connsiteX69" fmla="*/ 0 w 6254832"/>
                <a:gd name="connsiteY69" fmla="*/ 4496675 h 6864558"/>
                <a:gd name="connsiteX70" fmla="*/ 0 w 6254832"/>
                <a:gd name="connsiteY70" fmla="*/ 5523875 h 6864558"/>
                <a:gd name="connsiteX71" fmla="*/ 2766060 w 6254832"/>
                <a:gd name="connsiteY71" fmla="*/ 6864559 h 6864558"/>
                <a:gd name="connsiteX72" fmla="*/ 6254833 w 6254832"/>
                <a:gd name="connsiteY72" fmla="*/ 3432373 h 6864558"/>
                <a:gd name="connsiteX73" fmla="*/ 2766060 w 6254832"/>
                <a:gd name="connsiteY73" fmla="*/ 0 h 6864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6254832" h="6864558">
                  <a:moveTo>
                    <a:pt x="2766060" y="0"/>
                  </a:moveTo>
                  <a:cubicBezTo>
                    <a:pt x="1639549" y="0"/>
                    <a:pt x="637831" y="525405"/>
                    <a:pt x="0" y="1340683"/>
                  </a:cubicBezTo>
                  <a:lnTo>
                    <a:pt x="0" y="2201306"/>
                  </a:lnTo>
                  <a:cubicBezTo>
                    <a:pt x="375" y="2200181"/>
                    <a:pt x="937" y="2198870"/>
                    <a:pt x="1312" y="2197746"/>
                  </a:cubicBezTo>
                  <a:cubicBezTo>
                    <a:pt x="142969" y="1837045"/>
                    <a:pt x="347959" y="1497143"/>
                    <a:pt x="612723" y="1201649"/>
                  </a:cubicBezTo>
                  <a:cubicBezTo>
                    <a:pt x="876550" y="906155"/>
                    <a:pt x="1201836" y="655258"/>
                    <a:pt x="1571344" y="483245"/>
                  </a:cubicBezTo>
                  <a:lnTo>
                    <a:pt x="1641235" y="452328"/>
                  </a:lnTo>
                  <a:cubicBezTo>
                    <a:pt x="1664658" y="442210"/>
                    <a:pt x="1687518" y="430967"/>
                    <a:pt x="1711502" y="422348"/>
                  </a:cubicBezTo>
                  <a:lnTo>
                    <a:pt x="1783080" y="395178"/>
                  </a:lnTo>
                  <a:cubicBezTo>
                    <a:pt x="1807064" y="386372"/>
                    <a:pt x="1830674" y="376441"/>
                    <a:pt x="1855220" y="369133"/>
                  </a:cubicBezTo>
                  <a:lnTo>
                    <a:pt x="1928297" y="345711"/>
                  </a:lnTo>
                  <a:cubicBezTo>
                    <a:pt x="1952656" y="338028"/>
                    <a:pt x="1976828" y="329409"/>
                    <a:pt x="2001749" y="323600"/>
                  </a:cubicBezTo>
                  <a:lnTo>
                    <a:pt x="2076138" y="304300"/>
                  </a:lnTo>
                  <a:lnTo>
                    <a:pt x="2113426" y="294744"/>
                  </a:lnTo>
                  <a:lnTo>
                    <a:pt x="2132163" y="290060"/>
                  </a:lnTo>
                  <a:lnTo>
                    <a:pt x="2151089" y="286312"/>
                  </a:lnTo>
                  <a:cubicBezTo>
                    <a:pt x="2351395" y="241716"/>
                    <a:pt x="2557322" y="219044"/>
                    <a:pt x="2763249" y="218482"/>
                  </a:cubicBezTo>
                  <a:cubicBezTo>
                    <a:pt x="2968802" y="218294"/>
                    <a:pt x="3174167" y="247900"/>
                    <a:pt x="3372225" y="301302"/>
                  </a:cubicBezTo>
                  <a:cubicBezTo>
                    <a:pt x="3471347" y="327910"/>
                    <a:pt x="3568596" y="360513"/>
                    <a:pt x="3663596" y="398364"/>
                  </a:cubicBezTo>
                  <a:cubicBezTo>
                    <a:pt x="3758784" y="435652"/>
                    <a:pt x="3851348" y="479311"/>
                    <a:pt x="3941663" y="526717"/>
                  </a:cubicBezTo>
                  <a:cubicBezTo>
                    <a:pt x="4031979" y="573936"/>
                    <a:pt x="4119297" y="626402"/>
                    <a:pt x="4204366" y="681678"/>
                  </a:cubicBezTo>
                  <a:cubicBezTo>
                    <a:pt x="4289060" y="737516"/>
                    <a:pt x="4370944" y="797289"/>
                    <a:pt x="4450018" y="860061"/>
                  </a:cubicBezTo>
                  <a:cubicBezTo>
                    <a:pt x="4529091" y="922832"/>
                    <a:pt x="4605540" y="988601"/>
                    <a:pt x="4678992" y="1057181"/>
                  </a:cubicBezTo>
                  <a:cubicBezTo>
                    <a:pt x="4752444" y="1125574"/>
                    <a:pt x="4822335" y="1197527"/>
                    <a:pt x="4889791" y="1271166"/>
                  </a:cubicBezTo>
                  <a:cubicBezTo>
                    <a:pt x="4957247" y="1344805"/>
                    <a:pt x="5021705" y="1420693"/>
                    <a:pt x="5083164" y="1498642"/>
                  </a:cubicBezTo>
                  <a:cubicBezTo>
                    <a:pt x="5144062" y="1576965"/>
                    <a:pt x="5202899" y="1656601"/>
                    <a:pt x="5257987" y="1738484"/>
                  </a:cubicBezTo>
                  <a:cubicBezTo>
                    <a:pt x="5313076" y="1820368"/>
                    <a:pt x="5365354" y="1903751"/>
                    <a:pt x="5413510" y="1989195"/>
                  </a:cubicBezTo>
                  <a:cubicBezTo>
                    <a:pt x="5462041" y="2074451"/>
                    <a:pt x="5507011" y="2161207"/>
                    <a:pt x="5548609" y="2249462"/>
                  </a:cubicBezTo>
                  <a:cubicBezTo>
                    <a:pt x="5631430" y="2426158"/>
                    <a:pt x="5698323" y="2608851"/>
                    <a:pt x="5747791" y="2795666"/>
                  </a:cubicBezTo>
                  <a:cubicBezTo>
                    <a:pt x="5771963" y="2889167"/>
                    <a:pt x="5791825" y="2983792"/>
                    <a:pt x="5806814" y="3078980"/>
                  </a:cubicBezTo>
                  <a:cubicBezTo>
                    <a:pt x="5810562" y="3102777"/>
                    <a:pt x="5814497" y="3126574"/>
                    <a:pt x="5816933" y="3150558"/>
                  </a:cubicBezTo>
                  <a:cubicBezTo>
                    <a:pt x="5819556" y="3174542"/>
                    <a:pt x="5823304" y="3198339"/>
                    <a:pt x="5825178" y="3222323"/>
                  </a:cubicBezTo>
                  <a:cubicBezTo>
                    <a:pt x="5827426" y="3246308"/>
                    <a:pt x="5830050" y="3270292"/>
                    <a:pt x="5831923" y="3294276"/>
                  </a:cubicBezTo>
                  <a:lnTo>
                    <a:pt x="5836233" y="3366416"/>
                  </a:lnTo>
                  <a:cubicBezTo>
                    <a:pt x="5839981" y="3462728"/>
                    <a:pt x="5839981" y="3559227"/>
                    <a:pt x="5833047" y="3655726"/>
                  </a:cubicBezTo>
                  <a:cubicBezTo>
                    <a:pt x="5830986" y="3679711"/>
                    <a:pt x="5830237" y="3704069"/>
                    <a:pt x="5827426" y="3728054"/>
                  </a:cubicBezTo>
                  <a:lnTo>
                    <a:pt x="5819556" y="3800194"/>
                  </a:lnTo>
                  <a:lnTo>
                    <a:pt x="5809063" y="3872147"/>
                  </a:lnTo>
                  <a:cubicBezTo>
                    <a:pt x="5805690" y="3896131"/>
                    <a:pt x="5800818" y="3919928"/>
                    <a:pt x="5796696" y="3943912"/>
                  </a:cubicBezTo>
                  <a:cubicBezTo>
                    <a:pt x="5778708" y="4039287"/>
                    <a:pt x="5755848" y="4134662"/>
                    <a:pt x="5725305" y="4225165"/>
                  </a:cubicBezTo>
                  <a:cubicBezTo>
                    <a:pt x="5694763" y="4315669"/>
                    <a:pt x="5656726" y="4402237"/>
                    <a:pt x="5605384" y="4478312"/>
                  </a:cubicBezTo>
                  <a:cubicBezTo>
                    <a:pt x="5554980" y="4555324"/>
                    <a:pt x="5489960" y="4620718"/>
                    <a:pt x="5412573" y="4677306"/>
                  </a:cubicBezTo>
                  <a:cubicBezTo>
                    <a:pt x="5335374" y="4734269"/>
                    <a:pt x="5245995" y="4782987"/>
                    <a:pt x="5155867" y="4834703"/>
                  </a:cubicBezTo>
                  <a:cubicBezTo>
                    <a:pt x="4973924" y="4936261"/>
                    <a:pt x="4794791" y="5058806"/>
                    <a:pt x="4645452" y="5207396"/>
                  </a:cubicBezTo>
                  <a:cubicBezTo>
                    <a:pt x="4607414" y="5244497"/>
                    <a:pt x="4571813" y="5281597"/>
                    <a:pt x="4536211" y="5319072"/>
                  </a:cubicBezTo>
                  <a:lnTo>
                    <a:pt x="4430343" y="5432061"/>
                  </a:lnTo>
                  <a:cubicBezTo>
                    <a:pt x="4360264" y="5507574"/>
                    <a:pt x="4290934" y="5583087"/>
                    <a:pt x="4220668" y="5657663"/>
                  </a:cubicBezTo>
                  <a:cubicBezTo>
                    <a:pt x="4185628" y="5694951"/>
                    <a:pt x="4150589" y="5732052"/>
                    <a:pt x="4115174" y="5768777"/>
                  </a:cubicBezTo>
                  <a:cubicBezTo>
                    <a:pt x="4079573" y="5805316"/>
                    <a:pt x="4043597" y="5841292"/>
                    <a:pt x="4007245" y="5876707"/>
                  </a:cubicBezTo>
                  <a:cubicBezTo>
                    <a:pt x="3934543" y="5947723"/>
                    <a:pt x="3859405" y="6015740"/>
                    <a:pt x="3781081" y="6078887"/>
                  </a:cubicBezTo>
                  <a:cubicBezTo>
                    <a:pt x="3702945" y="6142220"/>
                    <a:pt x="3620312" y="6199557"/>
                    <a:pt x="3534493" y="6249775"/>
                  </a:cubicBezTo>
                  <a:cubicBezTo>
                    <a:pt x="3448300" y="6299429"/>
                    <a:pt x="3358359" y="6341589"/>
                    <a:pt x="3265232" y="6373068"/>
                  </a:cubicBezTo>
                  <a:cubicBezTo>
                    <a:pt x="3241998" y="6381313"/>
                    <a:pt x="3218201" y="6387497"/>
                    <a:pt x="3194779" y="6394804"/>
                  </a:cubicBezTo>
                  <a:cubicBezTo>
                    <a:pt x="3171169" y="6401175"/>
                    <a:pt x="3147185" y="6406797"/>
                    <a:pt x="3123575" y="6412792"/>
                  </a:cubicBezTo>
                  <a:cubicBezTo>
                    <a:pt x="3099404" y="6417477"/>
                    <a:pt x="3075420" y="6422161"/>
                    <a:pt x="3051435" y="6426471"/>
                  </a:cubicBezTo>
                  <a:cubicBezTo>
                    <a:pt x="3027076" y="6429657"/>
                    <a:pt x="3002904" y="6433591"/>
                    <a:pt x="2978733" y="6436214"/>
                  </a:cubicBezTo>
                  <a:cubicBezTo>
                    <a:pt x="2954374" y="6438088"/>
                    <a:pt x="2930015" y="6440899"/>
                    <a:pt x="2905656" y="6442211"/>
                  </a:cubicBezTo>
                  <a:cubicBezTo>
                    <a:pt x="2881109" y="6442960"/>
                    <a:pt x="2856751" y="6444272"/>
                    <a:pt x="2832204" y="6444459"/>
                  </a:cubicBezTo>
                  <a:cubicBezTo>
                    <a:pt x="2807658" y="6444084"/>
                    <a:pt x="2783298" y="6444084"/>
                    <a:pt x="2758565" y="6443335"/>
                  </a:cubicBezTo>
                  <a:lnTo>
                    <a:pt x="2683239" y="6438463"/>
                  </a:lnTo>
                  <a:cubicBezTo>
                    <a:pt x="2482559" y="6425909"/>
                    <a:pt x="2284126" y="6393492"/>
                    <a:pt x="2091503" y="6343275"/>
                  </a:cubicBezTo>
                  <a:lnTo>
                    <a:pt x="1948347" y="6301490"/>
                  </a:lnTo>
                  <a:cubicBezTo>
                    <a:pt x="1901127" y="6286126"/>
                    <a:pt x="1854658" y="6268699"/>
                    <a:pt x="1807626" y="6252585"/>
                  </a:cubicBezTo>
                  <a:cubicBezTo>
                    <a:pt x="1784017" y="6245090"/>
                    <a:pt x="1761344" y="6234972"/>
                    <a:pt x="1738297" y="6225790"/>
                  </a:cubicBezTo>
                  <a:lnTo>
                    <a:pt x="1669529" y="6197684"/>
                  </a:lnTo>
                  <a:lnTo>
                    <a:pt x="1635239" y="6183630"/>
                  </a:lnTo>
                  <a:lnTo>
                    <a:pt x="1601699" y="6167891"/>
                  </a:lnTo>
                  <a:lnTo>
                    <a:pt x="1534618" y="6136411"/>
                  </a:lnTo>
                  <a:cubicBezTo>
                    <a:pt x="1179164" y="5964961"/>
                    <a:pt x="857250" y="5729616"/>
                    <a:pt x="592299" y="5443116"/>
                  </a:cubicBezTo>
                  <a:cubicBezTo>
                    <a:pt x="336904" y="5166173"/>
                    <a:pt x="137160" y="4842573"/>
                    <a:pt x="0" y="4496675"/>
                  </a:cubicBezTo>
                  <a:lnTo>
                    <a:pt x="0" y="5523875"/>
                  </a:lnTo>
                  <a:cubicBezTo>
                    <a:pt x="637831" y="6338966"/>
                    <a:pt x="1639549" y="6864559"/>
                    <a:pt x="2766060" y="6864559"/>
                  </a:cubicBezTo>
                  <a:cubicBezTo>
                    <a:pt x="4692858" y="6864559"/>
                    <a:pt x="6254833" y="5327879"/>
                    <a:pt x="6254833" y="3432373"/>
                  </a:cubicBezTo>
                  <a:cubicBezTo>
                    <a:pt x="6254833" y="1536679"/>
                    <a:pt x="4692858" y="0"/>
                    <a:pt x="2766060" y="0"/>
                  </a:cubicBezTo>
                  <a:close/>
                </a:path>
              </a:pathLst>
            </a:custGeom>
            <a:ln w="18736" cap="flat">
              <a:noFill/>
              <a:prstDash val="solid"/>
              <a:miter/>
            </a:ln>
          </p:spPr>
          <p:txBody>
            <a:bodyPr rtlCol="0" anchor="ctr"/>
            <a:lstStyle/>
            <a:p>
              <a:endParaRPr lang="en-US" dirty="0"/>
            </a:p>
          </p:txBody>
        </p:sp>
      </p:grpSp>
      <p:sp>
        <p:nvSpPr>
          <p:cNvPr id="3" name="Content Placeholder 2">
            <a:extLst>
              <a:ext uri="{FF2B5EF4-FFF2-40B4-BE49-F238E27FC236}">
                <a16:creationId xmlns:a16="http://schemas.microsoft.com/office/drawing/2014/main" id="{4B69EC35-C1B1-49FA-BBB7-A85EB6E1AC66}"/>
              </a:ext>
            </a:extLst>
          </p:cNvPr>
          <p:cNvSpPr>
            <a:spLocks noGrp="1"/>
          </p:cNvSpPr>
          <p:nvPr>
            <p:ph idx="1"/>
          </p:nvPr>
        </p:nvSpPr>
        <p:spPr>
          <a:xfrm>
            <a:off x="6090574" y="2415756"/>
            <a:ext cx="4977578" cy="3639289"/>
          </a:xfrm>
        </p:spPr>
        <p:txBody>
          <a:bodyPr anchor="ctr">
            <a:normAutofit/>
          </a:bodyPr>
          <a:lstStyle/>
          <a:p>
            <a:r>
              <a:rPr lang="en-US" sz="1700" dirty="0">
                <a:solidFill>
                  <a:schemeClr val="tx2"/>
                </a:solidFill>
              </a:rPr>
              <a:t>Europe House Skopje,</a:t>
            </a:r>
            <a:endParaRPr lang="en-US" sz="1700">
              <a:solidFill>
                <a:schemeClr val="tx2"/>
              </a:solidFill>
            </a:endParaRPr>
          </a:p>
          <a:p>
            <a:pPr marL="0" indent="0">
              <a:buNone/>
            </a:pPr>
            <a:endParaRPr lang="en-US" sz="1700">
              <a:solidFill>
                <a:schemeClr val="tx2"/>
              </a:solidFill>
            </a:endParaRPr>
          </a:p>
          <a:p>
            <a:r>
              <a:rPr lang="en-US" sz="1700" dirty="0">
                <a:solidFill>
                  <a:schemeClr val="tx2"/>
                </a:solidFill>
              </a:rPr>
              <a:t>On February 2</a:t>
            </a:r>
            <a:r>
              <a:rPr lang="en-US" sz="1700" baseline="30000" dirty="0">
                <a:solidFill>
                  <a:schemeClr val="tx2"/>
                </a:solidFill>
              </a:rPr>
              <a:t>nd</a:t>
            </a:r>
            <a:r>
              <a:rPr lang="en-US" sz="1700" dirty="0">
                <a:solidFill>
                  <a:schemeClr val="tx2"/>
                </a:solidFill>
              </a:rPr>
              <a:t> in Europe House Skopje, the first call for artists from the open within the framework of the development program for artists of the European Investment Bank was presented. Faculty of art and design was invited to participate on the presentation for this program. </a:t>
            </a:r>
            <a:endParaRPr lang="en-US" sz="1700">
              <a:solidFill>
                <a:schemeClr val="tx2"/>
              </a:solidFill>
            </a:endParaRPr>
          </a:p>
          <a:p>
            <a:r>
              <a:rPr lang="en-US" sz="1700" dirty="0">
                <a:solidFill>
                  <a:schemeClr val="tx2"/>
                </a:solidFill>
              </a:rPr>
              <a:t>The program offers the opportunity for emerging artists (born after January 1, 1988 in the Western Balkans, Turkey, Moldova or Ukraine) to spend 3 months at the </a:t>
            </a:r>
            <a:r>
              <a:rPr lang="en-US" sz="1700">
                <a:solidFill>
                  <a:schemeClr val="tx2"/>
                </a:solidFill>
              </a:rPr>
              <a:t>Cité</a:t>
            </a:r>
            <a:r>
              <a:rPr lang="en-US" sz="1700" dirty="0">
                <a:solidFill>
                  <a:schemeClr val="tx2"/>
                </a:solidFill>
              </a:rPr>
              <a:t> </a:t>
            </a:r>
            <a:r>
              <a:rPr lang="en-US" sz="1700">
                <a:solidFill>
                  <a:schemeClr val="tx2"/>
                </a:solidFill>
              </a:rPr>
              <a:t>internationale</a:t>
            </a:r>
            <a:r>
              <a:rPr lang="en-US" sz="1700" dirty="0">
                <a:solidFill>
                  <a:schemeClr val="tx2"/>
                </a:solidFill>
              </a:rPr>
              <a:t> des arts in Paris, France.</a:t>
            </a:r>
            <a:endParaRPr lang="en-US" sz="1700">
              <a:solidFill>
                <a:schemeClr val="tx2"/>
              </a:solidFill>
            </a:endParaRPr>
          </a:p>
          <a:p>
            <a:endParaRPr lang="en-US" sz="1700">
              <a:solidFill>
                <a:schemeClr val="tx2"/>
              </a:solidFill>
            </a:endParaRPr>
          </a:p>
        </p:txBody>
      </p:sp>
    </p:spTree>
    <p:extLst>
      <p:ext uri="{BB962C8B-B14F-4D97-AF65-F5344CB8AC3E}">
        <p14:creationId xmlns:p14="http://schemas.microsoft.com/office/powerpoint/2010/main" val="66601242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10">
            <a:extLst>
              <a:ext uri="{FF2B5EF4-FFF2-40B4-BE49-F238E27FC236}">
                <a16:creationId xmlns:a16="http://schemas.microsoft.com/office/drawing/2014/main" id="{533BF18B-C8A1-400D-BBBD-6103EC90FE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B9B3029-F786-4074-8719-3FDB985A6696}"/>
              </a:ext>
            </a:extLst>
          </p:cNvPr>
          <p:cNvSpPr>
            <a:spLocks noGrp="1"/>
          </p:cNvSpPr>
          <p:nvPr>
            <p:ph type="title"/>
          </p:nvPr>
        </p:nvSpPr>
        <p:spPr>
          <a:xfrm>
            <a:off x="9267909" y="2023110"/>
            <a:ext cx="2469624" cy="2846070"/>
          </a:xfrm>
        </p:spPr>
        <p:txBody>
          <a:bodyPr vert="horz" lIns="91440" tIns="45720" rIns="91440" bIns="45720" rtlCol="0" anchor="ctr">
            <a:normAutofit/>
          </a:bodyPr>
          <a:lstStyle/>
          <a:p>
            <a:r>
              <a:rPr lang="en-US" sz="3700" kern="1200">
                <a:solidFill>
                  <a:schemeClr val="tx1"/>
                </a:solidFill>
                <a:latin typeface="+mj-lt"/>
                <a:ea typeface="+mj-ea"/>
                <a:cs typeface="+mj-cs"/>
              </a:rPr>
              <a:t>EUROPE HOUSE SKOPJE</a:t>
            </a:r>
            <a:br>
              <a:rPr lang="en-US" sz="3700" kern="1200">
                <a:solidFill>
                  <a:schemeClr val="tx1"/>
                </a:solidFill>
                <a:latin typeface="+mj-lt"/>
                <a:ea typeface="+mj-ea"/>
                <a:cs typeface="+mj-cs"/>
              </a:rPr>
            </a:br>
            <a:endParaRPr lang="en-US" sz="3700" kern="1200">
              <a:solidFill>
                <a:schemeClr val="tx1"/>
              </a:solidFill>
              <a:latin typeface="+mj-lt"/>
              <a:ea typeface="+mj-ea"/>
              <a:cs typeface="+mj-cs"/>
            </a:endParaRPr>
          </a:p>
        </p:txBody>
      </p:sp>
      <p:sp>
        <p:nvSpPr>
          <p:cNvPr id="9" name="Rectangle 12">
            <a:extLst>
              <a:ext uri="{FF2B5EF4-FFF2-40B4-BE49-F238E27FC236}">
                <a16:creationId xmlns:a16="http://schemas.microsoft.com/office/drawing/2014/main" id="{99413ED5-9ED4-4772-BCE4-2BCAE6B12E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433973" y="-827233"/>
            <a:ext cx="1715478" cy="858342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14">
            <a:extLst>
              <a:ext uri="{FF2B5EF4-FFF2-40B4-BE49-F238E27FC236}">
                <a16:creationId xmlns:a16="http://schemas.microsoft.com/office/drawing/2014/main" id="{04357C93-F0CB-4A1C-8F77-4E9063789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2085" y="664308"/>
            <a:ext cx="8082632" cy="5600340"/>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Placeholder 10" descr="A person sitting in a chair&#10;&#10;Description automatically generated">
            <a:extLst>
              <a:ext uri="{FF2B5EF4-FFF2-40B4-BE49-F238E27FC236}">
                <a16:creationId xmlns:a16="http://schemas.microsoft.com/office/drawing/2014/main" id="{7BD09CEB-802A-447C-B47F-73580D842180}"/>
              </a:ext>
            </a:extLst>
          </p:cNvPr>
          <p:cNvPicPr>
            <a:picLocks noChangeAspect="1"/>
          </p:cNvPicPr>
          <p:nvPr/>
        </p:nvPicPr>
        <p:blipFill rotWithShape="1">
          <a:blip r:embed="rId2"/>
          <a:srcRect t="1232" r="3" b="5231"/>
          <a:stretch/>
        </p:blipFill>
        <p:spPr>
          <a:xfrm>
            <a:off x="545231" y="858525"/>
            <a:ext cx="3719192" cy="5211906"/>
          </a:xfrm>
          <a:prstGeom prst="rect">
            <a:avLst/>
          </a:prstGeom>
        </p:spPr>
      </p:pic>
      <p:pic>
        <p:nvPicPr>
          <p:cNvPr id="6" name="Picture Placeholder 15" descr="A group of people sitting in a room&#10;&#10;Description automatically generated">
            <a:extLst>
              <a:ext uri="{FF2B5EF4-FFF2-40B4-BE49-F238E27FC236}">
                <a16:creationId xmlns:a16="http://schemas.microsoft.com/office/drawing/2014/main" id="{2C7A62C0-8ED8-4AAD-9E74-DEA7C037D273}"/>
              </a:ext>
            </a:extLst>
          </p:cNvPr>
          <p:cNvPicPr>
            <a:picLocks noChangeAspect="1"/>
          </p:cNvPicPr>
          <p:nvPr/>
        </p:nvPicPr>
        <p:blipFill rotWithShape="1">
          <a:blip r:embed="rId3"/>
          <a:srcRect r="1827" b="3"/>
          <a:stretch/>
        </p:blipFill>
        <p:spPr>
          <a:xfrm>
            <a:off x="4457706" y="858524"/>
            <a:ext cx="3685032" cy="2505456"/>
          </a:xfrm>
          <a:prstGeom prst="rect">
            <a:avLst/>
          </a:prstGeom>
        </p:spPr>
      </p:pic>
      <p:pic>
        <p:nvPicPr>
          <p:cNvPr id="5" name="Picture Placeholder 12" descr="A person and person sitting in front of a group of people&#10;&#10;Description automatically generated">
            <a:extLst>
              <a:ext uri="{FF2B5EF4-FFF2-40B4-BE49-F238E27FC236}">
                <a16:creationId xmlns:a16="http://schemas.microsoft.com/office/drawing/2014/main" id="{240A3736-06D8-402A-B728-FCAFDE662BDC}"/>
              </a:ext>
            </a:extLst>
          </p:cNvPr>
          <p:cNvPicPr>
            <a:picLocks noChangeAspect="1"/>
          </p:cNvPicPr>
          <p:nvPr/>
        </p:nvPicPr>
        <p:blipFill rotWithShape="1">
          <a:blip r:embed="rId4"/>
          <a:srcRect l="1824" r="3" b="3"/>
          <a:stretch/>
        </p:blipFill>
        <p:spPr>
          <a:xfrm>
            <a:off x="4457712" y="3564974"/>
            <a:ext cx="3685031" cy="2505456"/>
          </a:xfrm>
          <a:prstGeom prst="rect">
            <a:avLst/>
          </a:prstGeom>
        </p:spPr>
      </p:pic>
      <p:sp>
        <p:nvSpPr>
          <p:cNvPr id="12" name="Rectangle 16">
            <a:extLst>
              <a:ext uri="{FF2B5EF4-FFF2-40B4-BE49-F238E27FC236}">
                <a16:creationId xmlns:a16="http://schemas.microsoft.com/office/drawing/2014/main" id="{90F533E9-6690-41A8-A372-4C6C622D0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950447" y="3392097"/>
            <a:ext cx="1719072"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8359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181FC64-B306-4821-98E2-780662EFC4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5" name="Picture 4" descr="Room full of colourful balloons">
            <a:extLst>
              <a:ext uri="{FF2B5EF4-FFF2-40B4-BE49-F238E27FC236}">
                <a16:creationId xmlns:a16="http://schemas.microsoft.com/office/drawing/2014/main" id="{3E6ABC24-C0E8-71BC-1CF6-336179192E35}"/>
              </a:ext>
            </a:extLst>
          </p:cNvPr>
          <p:cNvPicPr>
            <a:picLocks noChangeAspect="1"/>
          </p:cNvPicPr>
          <p:nvPr/>
        </p:nvPicPr>
        <p:blipFill rotWithShape="1">
          <a:blip r:embed="rId2"/>
          <a:srcRect r="3182" b="-1"/>
          <a:stretch/>
        </p:blipFill>
        <p:spPr>
          <a:xfrm>
            <a:off x="20" y="10"/>
            <a:ext cx="9947062" cy="6857990"/>
          </a:xfrm>
          <a:prstGeom prst="rect">
            <a:avLst/>
          </a:prstGeom>
        </p:spPr>
      </p:pic>
      <p:sp>
        <p:nvSpPr>
          <p:cNvPr id="12" name="Freeform: Shape 11">
            <a:extLst>
              <a:ext uri="{FF2B5EF4-FFF2-40B4-BE49-F238E27FC236}">
                <a16:creationId xmlns:a16="http://schemas.microsoft.com/office/drawing/2014/main" id="{5871FC61-DD4E-47D4-81FD-8A7E7D12B3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986049" y="0"/>
            <a:ext cx="5205951" cy="6858000"/>
          </a:xfrm>
          <a:custGeom>
            <a:avLst/>
            <a:gdLst>
              <a:gd name="connsiteX0" fmla="*/ 0 w 5205951"/>
              <a:gd name="connsiteY0" fmla="*/ 0 h 6858000"/>
              <a:gd name="connsiteX1" fmla="*/ 1709529 w 5205951"/>
              <a:gd name="connsiteY1" fmla="*/ 0 h 6858000"/>
              <a:gd name="connsiteX2" fmla="*/ 2489695 w 5205951"/>
              <a:gd name="connsiteY2" fmla="*/ 0 h 6858000"/>
              <a:gd name="connsiteX3" fmla="*/ 3582928 w 5205951"/>
              <a:gd name="connsiteY3" fmla="*/ 0 h 6858000"/>
              <a:gd name="connsiteX4" fmla="*/ 3605052 w 5205951"/>
              <a:gd name="connsiteY4" fmla="*/ 14997 h 6858000"/>
              <a:gd name="connsiteX5" fmla="*/ 5205951 w 5205951"/>
              <a:gd name="connsiteY5" fmla="*/ 3621656 h 6858000"/>
              <a:gd name="connsiteX6" fmla="*/ 3331601 w 5205951"/>
              <a:gd name="connsiteY6" fmla="*/ 6374814 h 6858000"/>
              <a:gd name="connsiteX7" fmla="*/ 2814953 w 5205951"/>
              <a:gd name="connsiteY7" fmla="*/ 6780599 h 6858000"/>
              <a:gd name="connsiteX8" fmla="*/ 2703197 w 5205951"/>
              <a:gd name="connsiteY8" fmla="*/ 6858000 h 6858000"/>
              <a:gd name="connsiteX9" fmla="*/ 2489695 w 5205951"/>
              <a:gd name="connsiteY9" fmla="*/ 6858000 h 6858000"/>
              <a:gd name="connsiteX10" fmla="*/ 1709529 w 5205951"/>
              <a:gd name="connsiteY10" fmla="*/ 6858000 h 6858000"/>
              <a:gd name="connsiteX11" fmla="*/ 0 w 5205951"/>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05951" h="6858000">
                <a:moveTo>
                  <a:pt x="0" y="0"/>
                </a:moveTo>
                <a:lnTo>
                  <a:pt x="1709529" y="0"/>
                </a:lnTo>
                <a:lnTo>
                  <a:pt x="2489695" y="0"/>
                </a:lnTo>
                <a:lnTo>
                  <a:pt x="3582928" y="0"/>
                </a:lnTo>
                <a:lnTo>
                  <a:pt x="3605052" y="14997"/>
                </a:lnTo>
                <a:cubicBezTo>
                  <a:pt x="4632215" y="754641"/>
                  <a:pt x="5205951" y="2093192"/>
                  <a:pt x="5205951" y="3621656"/>
                </a:cubicBezTo>
                <a:cubicBezTo>
                  <a:pt x="5205951" y="4969131"/>
                  <a:pt x="4277226" y="5602839"/>
                  <a:pt x="3331601" y="6374814"/>
                </a:cubicBezTo>
                <a:cubicBezTo>
                  <a:pt x="3159398" y="6515397"/>
                  <a:pt x="2988771" y="6653108"/>
                  <a:pt x="2814953" y="6780599"/>
                </a:cubicBezTo>
                <a:lnTo>
                  <a:pt x="2703197" y="6858000"/>
                </a:lnTo>
                <a:lnTo>
                  <a:pt x="2489695" y="6858000"/>
                </a:lnTo>
                <a:lnTo>
                  <a:pt x="1709529"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useBgFill="1">
        <p:nvSpPr>
          <p:cNvPr id="14" name="Freeform: Shape 13">
            <a:extLst>
              <a:ext uri="{FF2B5EF4-FFF2-40B4-BE49-F238E27FC236}">
                <a16:creationId xmlns:a16="http://schemas.microsoft.com/office/drawing/2014/main" id="{F9EC3F91-A75C-4F74-867E-E4C28C1354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48226" y="0"/>
            <a:ext cx="5043774" cy="6858000"/>
          </a:xfrm>
          <a:custGeom>
            <a:avLst/>
            <a:gdLst>
              <a:gd name="connsiteX0" fmla="*/ 1648981 w 5043774"/>
              <a:gd name="connsiteY0" fmla="*/ 0 h 6858000"/>
              <a:gd name="connsiteX1" fmla="*/ 2759699 w 5043774"/>
              <a:gd name="connsiteY1" fmla="*/ 0 h 6858000"/>
              <a:gd name="connsiteX2" fmla="*/ 3379301 w 5043774"/>
              <a:gd name="connsiteY2" fmla="*/ 0 h 6858000"/>
              <a:gd name="connsiteX3" fmla="*/ 3552342 w 5043774"/>
              <a:gd name="connsiteY3" fmla="*/ 0 h 6858000"/>
              <a:gd name="connsiteX4" fmla="*/ 4617166 w 5043774"/>
              <a:gd name="connsiteY4" fmla="*/ 0 h 6858000"/>
              <a:gd name="connsiteX5" fmla="*/ 4786130 w 5043774"/>
              <a:gd name="connsiteY5" fmla="*/ 0 h 6858000"/>
              <a:gd name="connsiteX6" fmla="*/ 4980168 w 5043774"/>
              <a:gd name="connsiteY6" fmla="*/ 0 h 6858000"/>
              <a:gd name="connsiteX7" fmla="*/ 5043774 w 5043774"/>
              <a:gd name="connsiteY7" fmla="*/ 0 h 6858000"/>
              <a:gd name="connsiteX8" fmla="*/ 5043774 w 5043774"/>
              <a:gd name="connsiteY8" fmla="*/ 6858000 h 6858000"/>
              <a:gd name="connsiteX9" fmla="*/ 4980168 w 5043774"/>
              <a:gd name="connsiteY9" fmla="*/ 6858000 h 6858000"/>
              <a:gd name="connsiteX10" fmla="*/ 4786130 w 5043774"/>
              <a:gd name="connsiteY10" fmla="*/ 6858000 h 6858000"/>
              <a:gd name="connsiteX11" fmla="*/ 4617166 w 5043774"/>
              <a:gd name="connsiteY11" fmla="*/ 6858000 h 6858000"/>
              <a:gd name="connsiteX12" fmla="*/ 3552342 w 5043774"/>
              <a:gd name="connsiteY12" fmla="*/ 6858000 h 6858000"/>
              <a:gd name="connsiteX13" fmla="*/ 3379301 w 5043774"/>
              <a:gd name="connsiteY13" fmla="*/ 6858000 h 6858000"/>
              <a:gd name="connsiteX14" fmla="*/ 2759699 w 5043774"/>
              <a:gd name="connsiteY14" fmla="*/ 6858000 h 6858000"/>
              <a:gd name="connsiteX15" fmla="*/ 2542782 w 5043774"/>
              <a:gd name="connsiteY15" fmla="*/ 6858000 h 6858000"/>
              <a:gd name="connsiteX16" fmla="*/ 2429239 w 5043774"/>
              <a:gd name="connsiteY16" fmla="*/ 6780599 h 6858000"/>
              <a:gd name="connsiteX17" fmla="*/ 1904328 w 5043774"/>
              <a:gd name="connsiteY17" fmla="*/ 6374814 h 6858000"/>
              <a:gd name="connsiteX18" fmla="*/ 0 w 5043774"/>
              <a:gd name="connsiteY18" fmla="*/ 3621656 h 6858000"/>
              <a:gd name="connsiteX19" fmla="*/ 1626503 w 5043774"/>
              <a:gd name="connsiteY19"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43774" h="6858000">
                <a:moveTo>
                  <a:pt x="1648981" y="0"/>
                </a:moveTo>
                <a:lnTo>
                  <a:pt x="2759699" y="0"/>
                </a:lnTo>
                <a:lnTo>
                  <a:pt x="3379301" y="0"/>
                </a:lnTo>
                <a:lnTo>
                  <a:pt x="3552342" y="0"/>
                </a:lnTo>
                <a:lnTo>
                  <a:pt x="4617166" y="0"/>
                </a:lnTo>
                <a:lnTo>
                  <a:pt x="4786130" y="0"/>
                </a:lnTo>
                <a:lnTo>
                  <a:pt x="4980168" y="0"/>
                </a:lnTo>
                <a:lnTo>
                  <a:pt x="5043774" y="0"/>
                </a:lnTo>
                <a:lnTo>
                  <a:pt x="5043774" y="6858000"/>
                </a:lnTo>
                <a:lnTo>
                  <a:pt x="4980168" y="6858000"/>
                </a:lnTo>
                <a:lnTo>
                  <a:pt x="4786130" y="6858000"/>
                </a:lnTo>
                <a:lnTo>
                  <a:pt x="4617166" y="6858000"/>
                </a:lnTo>
                <a:lnTo>
                  <a:pt x="3552342" y="6858000"/>
                </a:lnTo>
                <a:lnTo>
                  <a:pt x="3379301" y="6858000"/>
                </a:lnTo>
                <a:lnTo>
                  <a:pt x="2759699" y="6858000"/>
                </a:lnTo>
                <a:lnTo>
                  <a:pt x="2542782" y="6858000"/>
                </a:lnTo>
                <a:lnTo>
                  <a:pt x="2429239" y="6780599"/>
                </a:lnTo>
                <a:cubicBezTo>
                  <a:pt x="2252641" y="6653108"/>
                  <a:pt x="2079285" y="6515397"/>
                  <a:pt x="1904328" y="6374814"/>
                </a:cubicBezTo>
                <a:cubicBezTo>
                  <a:pt x="943579" y="5602839"/>
                  <a:pt x="0" y="4969131"/>
                  <a:pt x="0" y="3621656"/>
                </a:cubicBezTo>
                <a:cubicBezTo>
                  <a:pt x="0" y="2093192"/>
                  <a:pt x="582912" y="754641"/>
                  <a:pt x="1626503" y="14997"/>
                </a:cubicBezTo>
                <a:close/>
              </a:path>
            </a:pathLst>
          </a:cu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latin typeface="Meiryo"/>
            </a:endParaRPr>
          </a:p>
        </p:txBody>
      </p:sp>
      <p:sp>
        <p:nvSpPr>
          <p:cNvPr id="16" name="Freeform: Shape 15">
            <a:extLst>
              <a:ext uri="{FF2B5EF4-FFF2-40B4-BE49-F238E27FC236}">
                <a16:creationId xmlns:a16="http://schemas.microsoft.com/office/drawing/2014/main" id="{829A1E2C-5AC8-40FC-99E9-832069D397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97013"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 name="Content Placeholder 2">
            <a:extLst>
              <a:ext uri="{FF2B5EF4-FFF2-40B4-BE49-F238E27FC236}">
                <a16:creationId xmlns:a16="http://schemas.microsoft.com/office/drawing/2014/main" id="{637BCBA3-D1D1-4037-BF92-E19DEBE7B5D0}"/>
              </a:ext>
            </a:extLst>
          </p:cNvPr>
          <p:cNvSpPr>
            <a:spLocks noGrp="1"/>
          </p:cNvSpPr>
          <p:nvPr>
            <p:ph idx="1"/>
          </p:nvPr>
        </p:nvSpPr>
        <p:spPr>
          <a:xfrm>
            <a:off x="8046719" y="2722729"/>
            <a:ext cx="3633747" cy="2700062"/>
          </a:xfrm>
        </p:spPr>
        <p:txBody>
          <a:bodyPr>
            <a:normAutofit/>
          </a:bodyPr>
          <a:lstStyle/>
          <a:p>
            <a:r>
              <a:rPr lang="en-US" sz="700" b="1"/>
              <a:t>Kindergarten in Usje, SKOPJE MINICIPALITY </a:t>
            </a:r>
          </a:p>
          <a:p>
            <a:endParaRPr lang="en-US" sz="700" b="1"/>
          </a:p>
          <a:p>
            <a:r>
              <a:rPr lang="en-US" sz="700" b="1"/>
              <a:t>On 31</a:t>
            </a:r>
            <a:r>
              <a:rPr lang="en-US" sz="700" b="1" baseline="30000"/>
              <a:t>st</a:t>
            </a:r>
            <a:r>
              <a:rPr lang="en-US" sz="700" b="1"/>
              <a:t> January there was a meeting with the ambassador of the Federal Republic of Germany, Otto Graf. At this constructive and friendly meeting today, we exchanged experiences and defined the possibilities for new spheres in which joint cooperation is possible.</a:t>
            </a:r>
          </a:p>
          <a:p>
            <a:r>
              <a:rPr lang="en-US" sz="700" b="1"/>
              <a:t>It is nice when there is support, especially in such large projects where we made a big investment from our own funds - an inclusive kindergarten in a place where there was never one.</a:t>
            </a:r>
          </a:p>
          <a:p>
            <a:r>
              <a:rPr lang="en-US" sz="700" b="1"/>
              <a:t>With such moves, we are sending a clear message that the improvement of the conditions and thus enabling the support of the positive development of the youngest population is a common strategic determination.</a:t>
            </a:r>
          </a:p>
          <a:p>
            <a:r>
              <a:rPr lang="en-US" sz="700" b="1"/>
              <a:t>I hope so, and that is exactly what we agreed on at today's meeting with the acting Ambassador Graf, that projects of this and similar nature will have the support of the Federal Republic of Germany in the period ahead.</a:t>
            </a:r>
          </a:p>
          <a:p>
            <a:r>
              <a:rPr lang="en-US" sz="700" b="1"/>
              <a:t>Speaking of the new kindergarten in Usje, I also want to thank the students from the Faculty of Art and Design at the International Balkan University from Skopje, who, under the mentorship of their professors, worked on the visual design of this first inclusive kindergarten in the territory of the city of Skopje.</a:t>
            </a:r>
          </a:p>
          <a:p>
            <a:endParaRPr lang="en-US" sz="700" b="1"/>
          </a:p>
        </p:txBody>
      </p:sp>
    </p:spTree>
    <p:extLst>
      <p:ext uri="{BB962C8B-B14F-4D97-AF65-F5344CB8AC3E}">
        <p14:creationId xmlns:p14="http://schemas.microsoft.com/office/powerpoint/2010/main" val="17707257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Placeholder 18" descr="C:\Users\LAB12\Desktop\ACHIEVEMENT REPORT\kindergarden painting\FB_IMG_1680527479497.jpg">
            <a:extLst>
              <a:ext uri="{FF2B5EF4-FFF2-40B4-BE49-F238E27FC236}">
                <a16:creationId xmlns:a16="http://schemas.microsoft.com/office/drawing/2014/main" id="{E6DB86D6-CCE2-483B-AACE-693976670885}"/>
              </a:ext>
            </a:extLst>
          </p:cNvPr>
          <p:cNvPicPr>
            <a:picLocks/>
          </p:cNvPicPr>
          <p:nvPr/>
        </p:nvPicPr>
        <p:blipFill rotWithShape="1">
          <a:blip r:embed="rId2">
            <a:alphaModFix amt="35000"/>
          </a:blip>
          <a:srcRect l="5987" r="5987"/>
          <a:stretch/>
        </p:blipFill>
        <p:spPr bwMode="auto">
          <a:xfrm>
            <a:off x="-8" y="-4"/>
            <a:ext cx="12192000" cy="6855958"/>
          </a:xfrm>
          <a:prstGeom prst="rect">
            <a:avLst/>
          </a:prstGeom>
          <a:noFill/>
        </p:spPr>
      </p:pic>
      <p:sp>
        <p:nvSpPr>
          <p:cNvPr id="2" name="Title 1">
            <a:extLst>
              <a:ext uri="{FF2B5EF4-FFF2-40B4-BE49-F238E27FC236}">
                <a16:creationId xmlns:a16="http://schemas.microsoft.com/office/drawing/2014/main" id="{120A7FAC-050A-4431-B9B9-B2801DC03063}"/>
              </a:ext>
            </a:extLst>
          </p:cNvPr>
          <p:cNvSpPr>
            <a:spLocks noGrp="1"/>
          </p:cNvSpPr>
          <p:nvPr>
            <p:ph type="title"/>
          </p:nvPr>
        </p:nvSpPr>
        <p:spPr>
          <a:xfrm>
            <a:off x="4128368" y="4522156"/>
            <a:ext cx="4937937" cy="1363215"/>
          </a:xfrm>
        </p:spPr>
        <p:txBody>
          <a:bodyPr vert="horz" lIns="91440" tIns="45720" rIns="91440" bIns="45720" rtlCol="0" anchor="t">
            <a:normAutofit/>
          </a:bodyPr>
          <a:lstStyle/>
          <a:p>
            <a:r>
              <a:rPr lang="en-US" sz="2800" kern="1200" dirty="0">
                <a:solidFill>
                  <a:schemeClr val="tx1"/>
                </a:solidFill>
                <a:latin typeface="+mj-lt"/>
                <a:ea typeface="+mj-ea"/>
                <a:cs typeface="+mj-cs"/>
              </a:rPr>
              <a:t>KINDERGARTEN USJE</a:t>
            </a:r>
            <a:br>
              <a:rPr lang="en-US" kern="1200" dirty="0">
                <a:solidFill>
                  <a:schemeClr val="tx1"/>
                </a:solidFill>
                <a:latin typeface="+mj-lt"/>
                <a:ea typeface="+mj-ea"/>
                <a:cs typeface="+mj-cs"/>
              </a:rPr>
            </a:br>
            <a:endParaRPr lang="en-US" kern="1200" dirty="0">
              <a:solidFill>
                <a:schemeClr val="tx1"/>
              </a:solidFill>
              <a:latin typeface="+mj-lt"/>
              <a:ea typeface="+mj-ea"/>
              <a:cs typeface="+mj-cs"/>
            </a:endParaRPr>
          </a:p>
        </p:txBody>
      </p:sp>
      <p:pic>
        <p:nvPicPr>
          <p:cNvPr id="5" name="Picture Placeholder 17" descr="C:\Users\LAB12\Desktop\ACHIEVEMENT REPORT\kindergarden painting\FB_IMG_1680527445609.jpg">
            <a:extLst>
              <a:ext uri="{FF2B5EF4-FFF2-40B4-BE49-F238E27FC236}">
                <a16:creationId xmlns:a16="http://schemas.microsoft.com/office/drawing/2014/main" id="{1A9E558F-C48E-43E3-884F-2AADA5C1B612}"/>
              </a:ext>
            </a:extLst>
          </p:cNvPr>
          <p:cNvPicPr>
            <a:picLocks/>
          </p:cNvPicPr>
          <p:nvPr/>
        </p:nvPicPr>
        <p:blipFill rotWithShape="1">
          <a:blip r:embed="rId3"/>
          <a:srcRect t="1768" r="-1" b="10754"/>
          <a:stretch/>
        </p:blipFill>
        <p:spPr bwMode="auto">
          <a:xfrm>
            <a:off x="1246573" y="10"/>
            <a:ext cx="3913632" cy="2285224"/>
          </a:xfrm>
          <a:custGeom>
            <a:avLst/>
            <a:gdLst/>
            <a:ahLst/>
            <a:cxnLst/>
            <a:rect l="l" t="t" r="r" b="b"/>
            <a:pathLst>
              <a:path w="3913632" h="2285234">
                <a:moveTo>
                  <a:pt x="29691" y="0"/>
                </a:moveTo>
                <a:lnTo>
                  <a:pt x="3883942" y="0"/>
                </a:lnTo>
                <a:lnTo>
                  <a:pt x="3903529" y="128345"/>
                </a:lnTo>
                <a:cubicBezTo>
                  <a:pt x="3910210" y="194127"/>
                  <a:pt x="3913632" y="260873"/>
                  <a:pt x="3913632" y="328418"/>
                </a:cubicBezTo>
                <a:cubicBezTo>
                  <a:pt x="3913632" y="1409138"/>
                  <a:pt x="3037536" y="2285234"/>
                  <a:pt x="1956816" y="2285234"/>
                </a:cubicBezTo>
                <a:cubicBezTo>
                  <a:pt x="876096" y="2285234"/>
                  <a:pt x="0" y="1409138"/>
                  <a:pt x="0" y="328418"/>
                </a:cubicBezTo>
                <a:cubicBezTo>
                  <a:pt x="0" y="260873"/>
                  <a:pt x="3422" y="194127"/>
                  <a:pt x="10103" y="128345"/>
                </a:cubicBezTo>
                <a:close/>
              </a:path>
            </a:pathLst>
          </a:custGeom>
          <a:noFill/>
        </p:spPr>
      </p:pic>
      <p:pic>
        <p:nvPicPr>
          <p:cNvPr id="7" name="Picture 6" descr="C:\Users\LAB12\Desktop\ACHIEVEMENT REPORT\kindergarden painting\FB_IMG_1680527482062.jpg">
            <a:extLst>
              <a:ext uri="{FF2B5EF4-FFF2-40B4-BE49-F238E27FC236}">
                <a16:creationId xmlns:a16="http://schemas.microsoft.com/office/drawing/2014/main" id="{20924291-85C2-4D32-B79D-5B391B5817E8}"/>
              </a:ext>
            </a:extLst>
          </p:cNvPr>
          <p:cNvPicPr/>
          <p:nvPr/>
        </p:nvPicPr>
        <p:blipFill rotWithShape="1">
          <a:blip r:embed="rId4"/>
          <a:srcRect r="22970" b="2"/>
          <a:stretch/>
        </p:blipFill>
        <p:spPr bwMode="auto">
          <a:xfrm>
            <a:off x="20" y="2288331"/>
            <a:ext cx="3564618" cy="4569668"/>
          </a:xfrm>
          <a:custGeom>
            <a:avLst/>
            <a:gdLst/>
            <a:ahLst/>
            <a:cxnLst/>
            <a:rect l="l" t="t" r="r" b="b"/>
            <a:pathLst>
              <a:path w="3564638" h="4569668">
                <a:moveTo>
                  <a:pt x="640080" y="0"/>
                </a:moveTo>
                <a:cubicBezTo>
                  <a:pt x="2255269" y="0"/>
                  <a:pt x="3564638" y="1309369"/>
                  <a:pt x="3564638" y="2924558"/>
                </a:cubicBezTo>
                <a:cubicBezTo>
                  <a:pt x="3564638" y="3530254"/>
                  <a:pt x="3380508" y="4092944"/>
                  <a:pt x="3065170" y="4559707"/>
                </a:cubicBezTo>
                <a:lnTo>
                  <a:pt x="3057720" y="4569668"/>
                </a:lnTo>
                <a:lnTo>
                  <a:pt x="0" y="4569668"/>
                </a:lnTo>
                <a:lnTo>
                  <a:pt x="0" y="72448"/>
                </a:lnTo>
                <a:lnTo>
                  <a:pt x="50679" y="59417"/>
                </a:lnTo>
                <a:cubicBezTo>
                  <a:pt x="241061" y="20459"/>
                  <a:pt x="438181" y="0"/>
                  <a:pt x="640080" y="0"/>
                </a:cubicBezTo>
                <a:close/>
              </a:path>
            </a:pathLst>
          </a:custGeom>
          <a:noFill/>
        </p:spPr>
      </p:pic>
      <p:pic>
        <p:nvPicPr>
          <p:cNvPr id="8" name="Picture 7" descr="C:\Users\LAB12\Desktop\ACHIEVEMENT REPORT\kindergarden painting\FB_IMG_1680527477012.jpg">
            <a:extLst>
              <a:ext uri="{FF2B5EF4-FFF2-40B4-BE49-F238E27FC236}">
                <a16:creationId xmlns:a16="http://schemas.microsoft.com/office/drawing/2014/main" id="{1DB8DD1D-4B11-40E1-A53C-709D4D6DA49E}"/>
              </a:ext>
            </a:extLst>
          </p:cNvPr>
          <p:cNvPicPr/>
          <p:nvPr/>
        </p:nvPicPr>
        <p:blipFill rotWithShape="1">
          <a:blip r:embed="rId5"/>
          <a:srcRect l="26405" r="19843" b="-3"/>
          <a:stretch/>
        </p:blipFill>
        <p:spPr bwMode="auto">
          <a:xfrm>
            <a:off x="5525559" y="725908"/>
            <a:ext cx="2852928" cy="2852928"/>
          </a:xfrm>
          <a:custGeom>
            <a:avLst/>
            <a:gdLst/>
            <a:ahLst/>
            <a:cxnLst/>
            <a:rect l="l" t="t" r="r" b="b"/>
            <a:pathLst>
              <a:path w="2852928" h="2852928">
                <a:moveTo>
                  <a:pt x="1426464" y="0"/>
                </a:moveTo>
                <a:cubicBezTo>
                  <a:pt x="2214278" y="0"/>
                  <a:pt x="2852928" y="638650"/>
                  <a:pt x="2852928" y="1426464"/>
                </a:cubicBezTo>
                <a:cubicBezTo>
                  <a:pt x="2852928" y="2214278"/>
                  <a:pt x="2214278" y="2852928"/>
                  <a:pt x="1426464" y="2852928"/>
                </a:cubicBezTo>
                <a:cubicBezTo>
                  <a:pt x="638650" y="2852928"/>
                  <a:pt x="0" y="2214278"/>
                  <a:pt x="0" y="1426464"/>
                </a:cubicBezTo>
                <a:cubicBezTo>
                  <a:pt x="0" y="638650"/>
                  <a:pt x="638650" y="0"/>
                  <a:pt x="1426464" y="0"/>
                </a:cubicBezTo>
                <a:close/>
              </a:path>
            </a:pathLst>
          </a:custGeom>
          <a:noFill/>
        </p:spPr>
      </p:pic>
      <p:pic>
        <p:nvPicPr>
          <p:cNvPr id="4" name="Picture Placeholder 13" descr="C:\Users\LAB12\Desktop\ACHIEVEMENT REPORT\kindergarden painting\FB_IMG_1680527442533.jpg">
            <a:extLst>
              <a:ext uri="{FF2B5EF4-FFF2-40B4-BE49-F238E27FC236}">
                <a16:creationId xmlns:a16="http://schemas.microsoft.com/office/drawing/2014/main" id="{3A47E185-F2B2-49D1-B04C-586466467F42}"/>
              </a:ext>
            </a:extLst>
          </p:cNvPr>
          <p:cNvPicPr>
            <a:picLocks/>
          </p:cNvPicPr>
          <p:nvPr/>
        </p:nvPicPr>
        <p:blipFill rotWithShape="1">
          <a:blip r:embed="rId6"/>
          <a:srcRect l="15784" r="19650" b="2"/>
          <a:stretch/>
        </p:blipFill>
        <p:spPr bwMode="auto">
          <a:xfrm>
            <a:off x="8918761" y="-4331"/>
            <a:ext cx="3273238" cy="3383891"/>
          </a:xfrm>
          <a:custGeom>
            <a:avLst/>
            <a:gdLst/>
            <a:ahLst/>
            <a:cxnLst/>
            <a:rect l="l" t="t" r="r" b="b"/>
            <a:pathLst>
              <a:path w="3273238" h="3383891">
                <a:moveTo>
                  <a:pt x="122841" y="0"/>
                </a:moveTo>
                <a:lnTo>
                  <a:pt x="3273238" y="0"/>
                </a:lnTo>
                <a:lnTo>
                  <a:pt x="3273238" y="3291335"/>
                </a:lnTo>
                <a:lnTo>
                  <a:pt x="3118338" y="3331164"/>
                </a:lnTo>
                <a:cubicBezTo>
                  <a:pt x="2949390" y="3365736"/>
                  <a:pt x="2774463" y="3383891"/>
                  <a:pt x="2595295" y="3383891"/>
                </a:cubicBezTo>
                <a:cubicBezTo>
                  <a:pt x="1161953" y="3383891"/>
                  <a:pt x="0" y="2221938"/>
                  <a:pt x="0" y="788596"/>
                </a:cubicBezTo>
                <a:cubicBezTo>
                  <a:pt x="0" y="519845"/>
                  <a:pt x="40850" y="260634"/>
                  <a:pt x="116679" y="16835"/>
                </a:cubicBezTo>
                <a:close/>
              </a:path>
            </a:pathLst>
          </a:custGeom>
          <a:noFill/>
        </p:spPr>
      </p:pic>
      <p:pic>
        <p:nvPicPr>
          <p:cNvPr id="9" name="Picture 8" descr="C:\Users\LAB12\Desktop\ACHIEVEMENT REPORT\kindergarden painting\FB_IMG_1680527484625.jpg">
            <a:extLst>
              <a:ext uri="{FF2B5EF4-FFF2-40B4-BE49-F238E27FC236}">
                <a16:creationId xmlns:a16="http://schemas.microsoft.com/office/drawing/2014/main" id="{F5720C1C-A000-4018-88AD-10C30BC079FE}"/>
              </a:ext>
            </a:extLst>
          </p:cNvPr>
          <p:cNvPicPr/>
          <p:nvPr/>
        </p:nvPicPr>
        <p:blipFill rotWithShape="1">
          <a:blip r:embed="rId7"/>
          <a:srcRect l="9216" r="39266" b="-3"/>
          <a:stretch/>
        </p:blipFill>
        <p:spPr bwMode="auto">
          <a:xfrm>
            <a:off x="9363238" y="4071322"/>
            <a:ext cx="2828765" cy="2786678"/>
          </a:xfrm>
          <a:custGeom>
            <a:avLst/>
            <a:gdLst/>
            <a:ahLst/>
            <a:cxnLst/>
            <a:rect l="l" t="t" r="r" b="b"/>
            <a:pathLst>
              <a:path w="2828765" h="2786678">
                <a:moveTo>
                  <a:pt x="1888236" y="0"/>
                </a:moveTo>
                <a:cubicBezTo>
                  <a:pt x="2214125" y="0"/>
                  <a:pt x="2520731" y="82558"/>
                  <a:pt x="2788281" y="227900"/>
                </a:cubicBezTo>
                <a:lnTo>
                  <a:pt x="2828765" y="252495"/>
                </a:lnTo>
                <a:lnTo>
                  <a:pt x="2828765" y="2786678"/>
                </a:lnTo>
                <a:lnTo>
                  <a:pt x="227128" y="2786678"/>
                </a:lnTo>
                <a:lnTo>
                  <a:pt x="148387" y="2623223"/>
                </a:lnTo>
                <a:cubicBezTo>
                  <a:pt x="52837" y="2397318"/>
                  <a:pt x="0" y="2148947"/>
                  <a:pt x="0" y="1888236"/>
                </a:cubicBezTo>
                <a:cubicBezTo>
                  <a:pt x="0" y="845392"/>
                  <a:pt x="845392" y="0"/>
                  <a:pt x="1888236" y="0"/>
                </a:cubicBezTo>
                <a:close/>
              </a:path>
            </a:pathLst>
          </a:custGeom>
          <a:noFill/>
        </p:spPr>
      </p:pic>
    </p:spTree>
    <p:extLst>
      <p:ext uri="{BB962C8B-B14F-4D97-AF65-F5344CB8AC3E}">
        <p14:creationId xmlns:p14="http://schemas.microsoft.com/office/powerpoint/2010/main" val="1030727583"/>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0CE40DC-5723-449B-A365-A61D8C262E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5" name="Picture 4" descr="One in a crowd">
            <a:extLst>
              <a:ext uri="{FF2B5EF4-FFF2-40B4-BE49-F238E27FC236}">
                <a16:creationId xmlns:a16="http://schemas.microsoft.com/office/drawing/2014/main" id="{B55D5124-5A46-D738-F652-7A5A5CD064C5}"/>
              </a:ext>
            </a:extLst>
          </p:cNvPr>
          <p:cNvPicPr>
            <a:picLocks noChangeAspect="1"/>
          </p:cNvPicPr>
          <p:nvPr/>
        </p:nvPicPr>
        <p:blipFill rotWithShape="1">
          <a:blip r:embed="rId2"/>
          <a:srcRect t="7725" r="-1" b="17256"/>
          <a:stretch/>
        </p:blipFill>
        <p:spPr>
          <a:xfrm>
            <a:off x="1524" y="10"/>
            <a:ext cx="12188952" cy="6857990"/>
          </a:xfrm>
          <a:prstGeom prst="rect">
            <a:avLst/>
          </a:prstGeom>
        </p:spPr>
      </p:pic>
      <p:sp>
        <p:nvSpPr>
          <p:cNvPr id="12" name="Freeform: Shape 11">
            <a:extLst>
              <a:ext uri="{FF2B5EF4-FFF2-40B4-BE49-F238E27FC236}">
                <a16:creationId xmlns:a16="http://schemas.microsoft.com/office/drawing/2014/main" id="{9854DBCA-D3C3-4C19-9B2E-DFA0BE6472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967853" y="0"/>
            <a:ext cx="10256294" cy="6858000"/>
          </a:xfrm>
          <a:custGeom>
            <a:avLst/>
            <a:gdLst>
              <a:gd name="connsiteX0" fmla="*/ 8218354 w 9841377"/>
              <a:gd name="connsiteY0" fmla="*/ 0 h 6858000"/>
              <a:gd name="connsiteX1" fmla="*/ 5551962 w 9841377"/>
              <a:gd name="connsiteY1" fmla="*/ 0 h 6858000"/>
              <a:gd name="connsiteX2" fmla="*/ 5482342 w 9841377"/>
              <a:gd name="connsiteY2" fmla="*/ 0 h 6858000"/>
              <a:gd name="connsiteX3" fmla="*/ 4359035 w 9841377"/>
              <a:gd name="connsiteY3" fmla="*/ 0 h 6858000"/>
              <a:gd name="connsiteX4" fmla="*/ 4289415 w 9841377"/>
              <a:gd name="connsiteY4" fmla="*/ 0 h 6858000"/>
              <a:gd name="connsiteX5" fmla="*/ 1623023 w 9841377"/>
              <a:gd name="connsiteY5" fmla="*/ 0 h 6858000"/>
              <a:gd name="connsiteX6" fmla="*/ 1600899 w 9841377"/>
              <a:gd name="connsiteY6" fmla="*/ 14997 h 6858000"/>
              <a:gd name="connsiteX7" fmla="*/ 0 w 9841377"/>
              <a:gd name="connsiteY7" fmla="*/ 3621656 h 6858000"/>
              <a:gd name="connsiteX8" fmla="*/ 1874350 w 9841377"/>
              <a:gd name="connsiteY8" fmla="*/ 6374814 h 6858000"/>
              <a:gd name="connsiteX9" fmla="*/ 2390998 w 9841377"/>
              <a:gd name="connsiteY9" fmla="*/ 6780599 h 6858000"/>
              <a:gd name="connsiteX10" fmla="*/ 2502754 w 9841377"/>
              <a:gd name="connsiteY10" fmla="*/ 6858000 h 6858000"/>
              <a:gd name="connsiteX11" fmla="*/ 4289415 w 9841377"/>
              <a:gd name="connsiteY11" fmla="*/ 6858000 h 6858000"/>
              <a:gd name="connsiteX12" fmla="*/ 4359035 w 9841377"/>
              <a:gd name="connsiteY12" fmla="*/ 6858000 h 6858000"/>
              <a:gd name="connsiteX13" fmla="*/ 5482342 w 9841377"/>
              <a:gd name="connsiteY13" fmla="*/ 6858000 h 6858000"/>
              <a:gd name="connsiteX14" fmla="*/ 5551962 w 9841377"/>
              <a:gd name="connsiteY14" fmla="*/ 6858000 h 6858000"/>
              <a:gd name="connsiteX15" fmla="*/ 7338623 w 9841377"/>
              <a:gd name="connsiteY15" fmla="*/ 6858000 h 6858000"/>
              <a:gd name="connsiteX16" fmla="*/ 7450379 w 9841377"/>
              <a:gd name="connsiteY16" fmla="*/ 6780599 h 6858000"/>
              <a:gd name="connsiteX17" fmla="*/ 7967027 w 9841377"/>
              <a:gd name="connsiteY17" fmla="*/ 6374814 h 6858000"/>
              <a:gd name="connsiteX18" fmla="*/ 9841377 w 9841377"/>
              <a:gd name="connsiteY18" fmla="*/ 3621656 h 6858000"/>
              <a:gd name="connsiteX19" fmla="*/ 8240478 w 9841377"/>
              <a:gd name="connsiteY19"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841377" h="6858000">
                <a:moveTo>
                  <a:pt x="8218354" y="0"/>
                </a:moveTo>
                <a:lnTo>
                  <a:pt x="5551962" y="0"/>
                </a:lnTo>
                <a:lnTo>
                  <a:pt x="5482342" y="0"/>
                </a:lnTo>
                <a:lnTo>
                  <a:pt x="4359035" y="0"/>
                </a:lnTo>
                <a:lnTo>
                  <a:pt x="4289415" y="0"/>
                </a:lnTo>
                <a:lnTo>
                  <a:pt x="1623023" y="0"/>
                </a:lnTo>
                <a:lnTo>
                  <a:pt x="1600899" y="14997"/>
                </a:lnTo>
                <a:cubicBezTo>
                  <a:pt x="573736" y="754641"/>
                  <a:pt x="0" y="2093192"/>
                  <a:pt x="0" y="3621656"/>
                </a:cubicBezTo>
                <a:cubicBezTo>
                  <a:pt x="0" y="4969131"/>
                  <a:pt x="928725" y="5602839"/>
                  <a:pt x="1874350" y="6374814"/>
                </a:cubicBezTo>
                <a:cubicBezTo>
                  <a:pt x="2046553" y="6515397"/>
                  <a:pt x="2217180" y="6653108"/>
                  <a:pt x="2390998" y="6780599"/>
                </a:cubicBezTo>
                <a:lnTo>
                  <a:pt x="2502754" y="6858000"/>
                </a:lnTo>
                <a:lnTo>
                  <a:pt x="4289415" y="6858000"/>
                </a:lnTo>
                <a:lnTo>
                  <a:pt x="4359035" y="6858000"/>
                </a:lnTo>
                <a:lnTo>
                  <a:pt x="5482342" y="6858000"/>
                </a:lnTo>
                <a:lnTo>
                  <a:pt x="5551962" y="6858000"/>
                </a:lnTo>
                <a:lnTo>
                  <a:pt x="7338623" y="6858000"/>
                </a:lnTo>
                <a:lnTo>
                  <a:pt x="7450379" y="6780599"/>
                </a:lnTo>
                <a:cubicBezTo>
                  <a:pt x="7624197" y="6653108"/>
                  <a:pt x="7794824" y="6515397"/>
                  <a:pt x="7967027" y="6374814"/>
                </a:cubicBezTo>
                <a:cubicBezTo>
                  <a:pt x="8912652" y="5602839"/>
                  <a:pt x="9841377" y="4969131"/>
                  <a:pt x="9841377" y="3621656"/>
                </a:cubicBezTo>
                <a:cubicBezTo>
                  <a:pt x="9841377" y="2093192"/>
                  <a:pt x="9267641" y="754641"/>
                  <a:pt x="8240478" y="14997"/>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E1383CB6-8BE5-4911-970B-A4151A07E7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16525" y="0"/>
            <a:ext cx="9958950" cy="6858000"/>
          </a:xfrm>
          <a:custGeom>
            <a:avLst/>
            <a:gdLst>
              <a:gd name="connsiteX0" fmla="*/ 7551973 w 9174595"/>
              <a:gd name="connsiteY0" fmla="*/ 0 h 6858000"/>
              <a:gd name="connsiteX1" fmla="*/ 5634635 w 9174595"/>
              <a:gd name="connsiteY1" fmla="*/ 0 h 6858000"/>
              <a:gd name="connsiteX2" fmla="*/ 5550590 w 9174595"/>
              <a:gd name="connsiteY2" fmla="*/ 0 h 6858000"/>
              <a:gd name="connsiteX3" fmla="*/ 5480986 w 9174595"/>
              <a:gd name="connsiteY3" fmla="*/ 0 h 6858000"/>
              <a:gd name="connsiteX4" fmla="*/ 4886240 w 9174595"/>
              <a:gd name="connsiteY4" fmla="*/ 0 h 6858000"/>
              <a:gd name="connsiteX5" fmla="*/ 4816638 w 9174595"/>
              <a:gd name="connsiteY5" fmla="*/ 0 h 6858000"/>
              <a:gd name="connsiteX6" fmla="*/ 4357958 w 9174595"/>
              <a:gd name="connsiteY6" fmla="*/ 0 h 6858000"/>
              <a:gd name="connsiteX7" fmla="*/ 4288354 w 9174595"/>
              <a:gd name="connsiteY7" fmla="*/ 0 h 6858000"/>
              <a:gd name="connsiteX8" fmla="*/ 3693608 w 9174595"/>
              <a:gd name="connsiteY8" fmla="*/ 0 h 6858000"/>
              <a:gd name="connsiteX9" fmla="*/ 3624006 w 9174595"/>
              <a:gd name="connsiteY9" fmla="*/ 0 h 6858000"/>
              <a:gd name="connsiteX10" fmla="*/ 3276448 w 9174595"/>
              <a:gd name="connsiteY10" fmla="*/ 0 h 6858000"/>
              <a:gd name="connsiteX11" fmla="*/ 1622622 w 9174595"/>
              <a:gd name="connsiteY11" fmla="*/ 0 h 6858000"/>
              <a:gd name="connsiteX12" fmla="*/ 1600504 w 9174595"/>
              <a:gd name="connsiteY12" fmla="*/ 14997 h 6858000"/>
              <a:gd name="connsiteX13" fmla="*/ 0 w 9174595"/>
              <a:gd name="connsiteY13" fmla="*/ 3621656 h 6858000"/>
              <a:gd name="connsiteX14" fmla="*/ 1873886 w 9174595"/>
              <a:gd name="connsiteY14" fmla="*/ 6374814 h 6858000"/>
              <a:gd name="connsiteX15" fmla="*/ 2390406 w 9174595"/>
              <a:gd name="connsiteY15" fmla="*/ 6780599 h 6858000"/>
              <a:gd name="connsiteX16" fmla="*/ 2502136 w 9174595"/>
              <a:gd name="connsiteY16" fmla="*/ 6858000 h 6858000"/>
              <a:gd name="connsiteX17" fmla="*/ 3276448 w 9174595"/>
              <a:gd name="connsiteY17" fmla="*/ 6858000 h 6858000"/>
              <a:gd name="connsiteX18" fmla="*/ 3624006 w 9174595"/>
              <a:gd name="connsiteY18" fmla="*/ 6858000 h 6858000"/>
              <a:gd name="connsiteX19" fmla="*/ 3693608 w 9174595"/>
              <a:gd name="connsiteY19" fmla="*/ 6858000 h 6858000"/>
              <a:gd name="connsiteX20" fmla="*/ 4288354 w 9174595"/>
              <a:gd name="connsiteY20" fmla="*/ 6858000 h 6858000"/>
              <a:gd name="connsiteX21" fmla="*/ 4357958 w 9174595"/>
              <a:gd name="connsiteY21" fmla="*/ 6858000 h 6858000"/>
              <a:gd name="connsiteX22" fmla="*/ 4816638 w 9174595"/>
              <a:gd name="connsiteY22" fmla="*/ 6858000 h 6858000"/>
              <a:gd name="connsiteX23" fmla="*/ 4886240 w 9174595"/>
              <a:gd name="connsiteY23" fmla="*/ 6858000 h 6858000"/>
              <a:gd name="connsiteX24" fmla="*/ 5480986 w 9174595"/>
              <a:gd name="connsiteY24" fmla="*/ 6858000 h 6858000"/>
              <a:gd name="connsiteX25" fmla="*/ 5550590 w 9174595"/>
              <a:gd name="connsiteY25" fmla="*/ 6858000 h 6858000"/>
              <a:gd name="connsiteX26" fmla="*/ 5634635 w 9174595"/>
              <a:gd name="connsiteY26" fmla="*/ 6858000 h 6858000"/>
              <a:gd name="connsiteX27" fmla="*/ 6672460 w 9174595"/>
              <a:gd name="connsiteY27" fmla="*/ 6858000 h 6858000"/>
              <a:gd name="connsiteX28" fmla="*/ 6784188 w 9174595"/>
              <a:gd name="connsiteY28" fmla="*/ 6780599 h 6858000"/>
              <a:gd name="connsiteX29" fmla="*/ 7300708 w 9174595"/>
              <a:gd name="connsiteY29" fmla="*/ 6374814 h 6858000"/>
              <a:gd name="connsiteX30" fmla="*/ 9174595 w 9174595"/>
              <a:gd name="connsiteY30" fmla="*/ 3621656 h 6858000"/>
              <a:gd name="connsiteX31" fmla="*/ 7574092 w 9174595"/>
              <a:gd name="connsiteY3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174595" h="6858000">
                <a:moveTo>
                  <a:pt x="7551973" y="0"/>
                </a:moveTo>
                <a:lnTo>
                  <a:pt x="5634635" y="0"/>
                </a:lnTo>
                <a:lnTo>
                  <a:pt x="5550590" y="0"/>
                </a:lnTo>
                <a:lnTo>
                  <a:pt x="5480986" y="0"/>
                </a:lnTo>
                <a:lnTo>
                  <a:pt x="4886240" y="0"/>
                </a:lnTo>
                <a:lnTo>
                  <a:pt x="4816638" y="0"/>
                </a:lnTo>
                <a:lnTo>
                  <a:pt x="4357958" y="0"/>
                </a:lnTo>
                <a:lnTo>
                  <a:pt x="4288354" y="0"/>
                </a:lnTo>
                <a:lnTo>
                  <a:pt x="3693608" y="0"/>
                </a:lnTo>
                <a:lnTo>
                  <a:pt x="3624006" y="0"/>
                </a:lnTo>
                <a:lnTo>
                  <a:pt x="3276448" y="0"/>
                </a:lnTo>
                <a:lnTo>
                  <a:pt x="1622622" y="0"/>
                </a:lnTo>
                <a:lnTo>
                  <a:pt x="1600504" y="14997"/>
                </a:lnTo>
                <a:cubicBezTo>
                  <a:pt x="573594" y="754641"/>
                  <a:pt x="0" y="2093192"/>
                  <a:pt x="0" y="3621656"/>
                </a:cubicBezTo>
                <a:cubicBezTo>
                  <a:pt x="0" y="4969131"/>
                  <a:pt x="928496" y="5602839"/>
                  <a:pt x="1873886" y="6374814"/>
                </a:cubicBezTo>
                <a:cubicBezTo>
                  <a:pt x="2046046" y="6515397"/>
                  <a:pt x="2216632" y="6653108"/>
                  <a:pt x="2390406" y="6780599"/>
                </a:cubicBezTo>
                <a:lnTo>
                  <a:pt x="2502136" y="6858000"/>
                </a:lnTo>
                <a:lnTo>
                  <a:pt x="3276448" y="6858000"/>
                </a:lnTo>
                <a:lnTo>
                  <a:pt x="3624006" y="6858000"/>
                </a:lnTo>
                <a:lnTo>
                  <a:pt x="3693608" y="6858000"/>
                </a:lnTo>
                <a:lnTo>
                  <a:pt x="4288354" y="6858000"/>
                </a:lnTo>
                <a:lnTo>
                  <a:pt x="4357958" y="6858000"/>
                </a:lnTo>
                <a:lnTo>
                  <a:pt x="4816638" y="6858000"/>
                </a:lnTo>
                <a:lnTo>
                  <a:pt x="4886240" y="6858000"/>
                </a:lnTo>
                <a:lnTo>
                  <a:pt x="5480986" y="6858000"/>
                </a:lnTo>
                <a:lnTo>
                  <a:pt x="5550590" y="6858000"/>
                </a:lnTo>
                <a:lnTo>
                  <a:pt x="5634635" y="6858000"/>
                </a:lnTo>
                <a:lnTo>
                  <a:pt x="6672460" y="6858000"/>
                </a:lnTo>
                <a:lnTo>
                  <a:pt x="6784188" y="6780599"/>
                </a:lnTo>
                <a:cubicBezTo>
                  <a:pt x="6957963" y="6653108"/>
                  <a:pt x="7128548" y="6515397"/>
                  <a:pt x="7300708" y="6374814"/>
                </a:cubicBezTo>
                <a:cubicBezTo>
                  <a:pt x="8246100" y="5602839"/>
                  <a:pt x="9174595" y="4969131"/>
                  <a:pt x="9174595" y="3621656"/>
                </a:cubicBezTo>
                <a:cubicBezTo>
                  <a:pt x="9174595" y="2093192"/>
                  <a:pt x="8601001" y="754641"/>
                  <a:pt x="7574092" y="14997"/>
                </a:cubicBezTo>
                <a:close/>
              </a:path>
            </a:pathLst>
          </a:cu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842D14D1-56B7-40CD-8694-A9A48170C0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08673" y="-17801"/>
            <a:ext cx="2486322"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8" name="Freeform: Shape 17">
            <a:extLst>
              <a:ext uri="{FF2B5EF4-FFF2-40B4-BE49-F238E27FC236}">
                <a16:creationId xmlns:a16="http://schemas.microsoft.com/office/drawing/2014/main" id="{950A315C-978A-4A52-966E-55B2698F2A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75235" y="-17801"/>
            <a:ext cx="2486322"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 name="Content Placeholder 2">
            <a:extLst>
              <a:ext uri="{FF2B5EF4-FFF2-40B4-BE49-F238E27FC236}">
                <a16:creationId xmlns:a16="http://schemas.microsoft.com/office/drawing/2014/main" id="{9C236483-D4BE-46A6-82F8-53327155066C}"/>
              </a:ext>
            </a:extLst>
          </p:cNvPr>
          <p:cNvSpPr>
            <a:spLocks noGrp="1"/>
          </p:cNvSpPr>
          <p:nvPr>
            <p:ph idx="1"/>
          </p:nvPr>
        </p:nvSpPr>
        <p:spPr>
          <a:xfrm>
            <a:off x="2245932" y="2329732"/>
            <a:ext cx="7340048" cy="3299791"/>
          </a:xfrm>
        </p:spPr>
        <p:txBody>
          <a:bodyPr>
            <a:normAutofit/>
          </a:bodyPr>
          <a:lstStyle/>
          <a:p>
            <a:r>
              <a:rPr lang="en-US" sz="1400"/>
              <a:t>Regional Conference organized by Ministry of Labor and Social Policy</a:t>
            </a:r>
          </a:p>
          <a:p>
            <a:r>
              <a:rPr lang="en-US" sz="1400"/>
              <a:t> Our students and young academic staff members from the IBU Faculty of Art &amp; Design, accompanied by the Dean - Prof. Dr. Aleksandra Ristovska, gave a special contribution to the Regional Conference organized by Ministry of Labor and Social Policy titled "Loudly and courageously moving the borders", that. happened on the 30</a:t>
            </a:r>
            <a:r>
              <a:rPr lang="en-US" sz="1400" baseline="30000"/>
              <a:t>th</a:t>
            </a:r>
            <a:r>
              <a:rPr lang="en-US" sz="1400"/>
              <a:t> and 31</a:t>
            </a:r>
            <a:r>
              <a:rPr lang="en-US" sz="1400" baseline="30000"/>
              <a:t>st</a:t>
            </a:r>
            <a:r>
              <a:rPr lang="en-US" sz="1400"/>
              <a:t>  March in Skopje. </a:t>
            </a:r>
          </a:p>
          <a:p>
            <a:r>
              <a:rPr lang="en-US" sz="1400"/>
              <a:t>In the spirit of the main topic, our artists visually expressed the messages and conclusions from the various panels that are being held and attracted the attention of all attendees. </a:t>
            </a:r>
          </a:p>
          <a:p>
            <a:r>
              <a:rPr lang="en-US" sz="1400"/>
              <a:t>At the margins of the Conference, Prof. Dr. Ristovska had a pleasant meeting with the Minister of Culture, Mrs. Bisera Kostadinovska Stojchevska and shared ideas about future collaboration.</a:t>
            </a:r>
          </a:p>
          <a:p>
            <a:r>
              <a:rPr lang="en-US" sz="1400"/>
              <a:t>Very happy and thankful for this fruitful cooperation with the Ministry of Labor and Social Policy led by Ms. Jovana Trenchevska, aimed towards creating a more inclusive and equal society based on the common values, embracing diversities as a strength.</a:t>
            </a:r>
          </a:p>
          <a:p>
            <a:endParaRPr lang="en-US" sz="1400"/>
          </a:p>
        </p:txBody>
      </p:sp>
    </p:spTree>
    <p:extLst>
      <p:ext uri="{BB962C8B-B14F-4D97-AF65-F5344CB8AC3E}">
        <p14:creationId xmlns:p14="http://schemas.microsoft.com/office/powerpoint/2010/main" val="100439970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95DAEA8-F3ED-49CD-9DBF-F17CBE99FD48}"/>
              </a:ext>
            </a:extLst>
          </p:cNvPr>
          <p:cNvPicPr>
            <a:picLocks noChangeAspect="1"/>
          </p:cNvPicPr>
          <p:nvPr/>
        </p:nvPicPr>
        <p:blipFill rotWithShape="1">
          <a:blip r:embed="rId2"/>
          <a:srcRect t="29538" r="-1" b="15799"/>
          <a:stretch/>
        </p:blipFill>
        <p:spPr>
          <a:xfrm>
            <a:off x="462343" y="453918"/>
            <a:ext cx="4425623" cy="1868815"/>
          </a:xfrm>
          <a:prstGeom prst="rect">
            <a:avLst/>
          </a:prstGeom>
        </p:spPr>
      </p:pic>
      <p:pic>
        <p:nvPicPr>
          <p:cNvPr id="9" name="Picture 8">
            <a:extLst>
              <a:ext uri="{FF2B5EF4-FFF2-40B4-BE49-F238E27FC236}">
                <a16:creationId xmlns:a16="http://schemas.microsoft.com/office/drawing/2014/main" id="{4A415105-A6D0-4EC0-BCC2-9716B16180FB}"/>
              </a:ext>
            </a:extLst>
          </p:cNvPr>
          <p:cNvPicPr>
            <a:picLocks noChangeAspect="1"/>
          </p:cNvPicPr>
          <p:nvPr/>
        </p:nvPicPr>
        <p:blipFill rotWithShape="1">
          <a:blip r:embed="rId3"/>
          <a:srcRect l="13836" r="10771"/>
          <a:stretch/>
        </p:blipFill>
        <p:spPr>
          <a:xfrm>
            <a:off x="455134" y="2482591"/>
            <a:ext cx="4425623" cy="3918209"/>
          </a:xfrm>
          <a:prstGeom prst="rect">
            <a:avLst/>
          </a:prstGeom>
        </p:spPr>
      </p:pic>
      <p:pic>
        <p:nvPicPr>
          <p:cNvPr id="6" name="Picture Placeholder 22">
            <a:extLst>
              <a:ext uri="{FF2B5EF4-FFF2-40B4-BE49-F238E27FC236}">
                <a16:creationId xmlns:a16="http://schemas.microsoft.com/office/drawing/2014/main" id="{D548D460-03FF-407F-A861-4E357DAB5972}"/>
              </a:ext>
            </a:extLst>
          </p:cNvPr>
          <p:cNvPicPr>
            <a:picLocks noChangeAspect="1"/>
          </p:cNvPicPr>
          <p:nvPr/>
        </p:nvPicPr>
        <p:blipFill rotWithShape="1">
          <a:blip r:embed="rId4"/>
          <a:srcRect l="46757" r="16981"/>
          <a:stretch/>
        </p:blipFill>
        <p:spPr>
          <a:xfrm>
            <a:off x="5039581" y="455276"/>
            <a:ext cx="2128524" cy="3918209"/>
          </a:xfrm>
          <a:prstGeom prst="rect">
            <a:avLst/>
          </a:prstGeom>
        </p:spPr>
      </p:pic>
      <p:sp>
        <p:nvSpPr>
          <p:cNvPr id="26" name="Rectangle 13">
            <a:extLst>
              <a:ext uri="{FF2B5EF4-FFF2-40B4-BE49-F238E27FC236}">
                <a16:creationId xmlns:a16="http://schemas.microsoft.com/office/drawing/2014/main" id="{3634A21A-3D5D-4DFA-99F4-16A0319865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21624" y="453918"/>
            <a:ext cx="4413176" cy="3918209"/>
          </a:xfrm>
          <a:prstGeom prst="rect">
            <a:avLst/>
          </a:prstGeom>
          <a:solidFill>
            <a:srgbClr val="3255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5130B2B-5AC5-4C8B-A3C9-1A28033F68D2}"/>
              </a:ext>
            </a:extLst>
          </p:cNvPr>
          <p:cNvSpPr>
            <a:spLocks noGrp="1"/>
          </p:cNvSpPr>
          <p:nvPr>
            <p:ph type="title"/>
          </p:nvPr>
        </p:nvSpPr>
        <p:spPr>
          <a:xfrm>
            <a:off x="7578164" y="717176"/>
            <a:ext cx="3890683" cy="2079811"/>
          </a:xfrm>
        </p:spPr>
        <p:txBody>
          <a:bodyPr vert="horz" lIns="91440" tIns="45720" rIns="91440" bIns="45720" rtlCol="0" anchor="b">
            <a:normAutofit/>
          </a:bodyPr>
          <a:lstStyle/>
          <a:p>
            <a:r>
              <a:rPr lang="en-US" sz="2600" kern="1200">
                <a:solidFill>
                  <a:srgbClr val="FFFFFF"/>
                </a:solidFill>
                <a:latin typeface="+mj-lt"/>
                <a:ea typeface="+mj-ea"/>
                <a:cs typeface="+mj-cs"/>
              </a:rPr>
              <a:t>REGIONAL CONFERENCE ORGANIZED BY MINISTRY OF LABOR AND SOCIAL POLICY</a:t>
            </a:r>
            <a:br>
              <a:rPr lang="en-US" sz="2600" kern="1200">
                <a:solidFill>
                  <a:srgbClr val="FFFFFF"/>
                </a:solidFill>
                <a:latin typeface="+mj-lt"/>
                <a:ea typeface="+mj-ea"/>
                <a:cs typeface="+mj-cs"/>
              </a:rPr>
            </a:br>
            <a:endParaRPr lang="en-US" sz="2600" kern="1200">
              <a:solidFill>
                <a:srgbClr val="FFFFFF"/>
              </a:solidFill>
              <a:latin typeface="+mj-lt"/>
              <a:ea typeface="+mj-ea"/>
              <a:cs typeface="+mj-cs"/>
            </a:endParaRPr>
          </a:p>
        </p:txBody>
      </p:sp>
      <p:pic>
        <p:nvPicPr>
          <p:cNvPr id="7" name="Picture Placeholder 26">
            <a:extLst>
              <a:ext uri="{FF2B5EF4-FFF2-40B4-BE49-F238E27FC236}">
                <a16:creationId xmlns:a16="http://schemas.microsoft.com/office/drawing/2014/main" id="{EB3D297D-6F71-4AD1-84E7-6D6FA830765D}"/>
              </a:ext>
            </a:extLst>
          </p:cNvPr>
          <p:cNvPicPr>
            <a:picLocks noChangeAspect="1"/>
          </p:cNvPicPr>
          <p:nvPr/>
        </p:nvPicPr>
        <p:blipFill rotWithShape="1">
          <a:blip r:embed="rId5"/>
          <a:srcRect l="3474" r="8194" b="-5"/>
          <a:stretch/>
        </p:blipFill>
        <p:spPr>
          <a:xfrm>
            <a:off x="5035056" y="4533661"/>
            <a:ext cx="2133050" cy="1865533"/>
          </a:xfrm>
          <a:prstGeom prst="rect">
            <a:avLst/>
          </a:prstGeom>
        </p:spPr>
      </p:pic>
      <p:pic>
        <p:nvPicPr>
          <p:cNvPr id="5" name="Picture Placeholder 16">
            <a:extLst>
              <a:ext uri="{FF2B5EF4-FFF2-40B4-BE49-F238E27FC236}">
                <a16:creationId xmlns:a16="http://schemas.microsoft.com/office/drawing/2014/main" id="{FB00CCDA-1151-4029-B19F-6D0B42AE76F6}"/>
              </a:ext>
            </a:extLst>
          </p:cNvPr>
          <p:cNvPicPr>
            <a:picLocks noChangeAspect="1"/>
          </p:cNvPicPr>
          <p:nvPr/>
        </p:nvPicPr>
        <p:blipFill rotWithShape="1">
          <a:blip r:embed="rId6"/>
          <a:srcRect l="2393" r="9135" b="-5"/>
          <a:stretch/>
        </p:blipFill>
        <p:spPr>
          <a:xfrm>
            <a:off x="7318437" y="4535267"/>
            <a:ext cx="2136433" cy="1865533"/>
          </a:xfrm>
          <a:prstGeom prst="rect">
            <a:avLst/>
          </a:prstGeom>
        </p:spPr>
      </p:pic>
      <p:pic>
        <p:nvPicPr>
          <p:cNvPr id="4" name="Picture Placeholder 13">
            <a:extLst>
              <a:ext uri="{FF2B5EF4-FFF2-40B4-BE49-F238E27FC236}">
                <a16:creationId xmlns:a16="http://schemas.microsoft.com/office/drawing/2014/main" id="{7B2DF06B-6679-47CD-B118-AE5EE5429F5B}"/>
              </a:ext>
            </a:extLst>
          </p:cNvPr>
          <p:cNvPicPr>
            <a:picLocks noChangeAspect="1"/>
          </p:cNvPicPr>
          <p:nvPr/>
        </p:nvPicPr>
        <p:blipFill rotWithShape="1">
          <a:blip r:embed="rId7"/>
          <a:srcRect r="11975" b="-5"/>
          <a:stretch/>
        </p:blipFill>
        <p:spPr>
          <a:xfrm>
            <a:off x="9609170" y="4535267"/>
            <a:ext cx="2125631" cy="1865533"/>
          </a:xfrm>
          <a:prstGeom prst="rect">
            <a:avLst/>
          </a:prstGeom>
        </p:spPr>
      </p:pic>
    </p:spTree>
    <p:extLst>
      <p:ext uri="{BB962C8B-B14F-4D97-AF65-F5344CB8AC3E}">
        <p14:creationId xmlns:p14="http://schemas.microsoft.com/office/powerpoint/2010/main" val="162663073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10CE40DC-5723-449B-A365-A61D8C262E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5" name="Picture 4" descr="Back shot of a row of graduates">
            <a:extLst>
              <a:ext uri="{FF2B5EF4-FFF2-40B4-BE49-F238E27FC236}">
                <a16:creationId xmlns:a16="http://schemas.microsoft.com/office/drawing/2014/main" id="{120C7DA0-A0EF-9C5A-9608-F279BBDFD17D}"/>
              </a:ext>
            </a:extLst>
          </p:cNvPr>
          <p:cNvPicPr>
            <a:picLocks noChangeAspect="1"/>
          </p:cNvPicPr>
          <p:nvPr/>
        </p:nvPicPr>
        <p:blipFill rotWithShape="1">
          <a:blip r:embed="rId2"/>
          <a:srcRect t="7504" r="-1" b="8204"/>
          <a:stretch/>
        </p:blipFill>
        <p:spPr>
          <a:xfrm>
            <a:off x="1524" y="10"/>
            <a:ext cx="12188952" cy="6857990"/>
          </a:xfrm>
          <a:prstGeom prst="rect">
            <a:avLst/>
          </a:prstGeom>
        </p:spPr>
      </p:pic>
      <p:sp>
        <p:nvSpPr>
          <p:cNvPr id="22" name="Freeform: Shape 21">
            <a:extLst>
              <a:ext uri="{FF2B5EF4-FFF2-40B4-BE49-F238E27FC236}">
                <a16:creationId xmlns:a16="http://schemas.microsoft.com/office/drawing/2014/main" id="{9854DBCA-D3C3-4C19-9B2E-DFA0BE6472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967853" y="0"/>
            <a:ext cx="10256294" cy="6858000"/>
          </a:xfrm>
          <a:custGeom>
            <a:avLst/>
            <a:gdLst>
              <a:gd name="connsiteX0" fmla="*/ 8218354 w 9841377"/>
              <a:gd name="connsiteY0" fmla="*/ 0 h 6858000"/>
              <a:gd name="connsiteX1" fmla="*/ 5551962 w 9841377"/>
              <a:gd name="connsiteY1" fmla="*/ 0 h 6858000"/>
              <a:gd name="connsiteX2" fmla="*/ 5482342 w 9841377"/>
              <a:gd name="connsiteY2" fmla="*/ 0 h 6858000"/>
              <a:gd name="connsiteX3" fmla="*/ 4359035 w 9841377"/>
              <a:gd name="connsiteY3" fmla="*/ 0 h 6858000"/>
              <a:gd name="connsiteX4" fmla="*/ 4289415 w 9841377"/>
              <a:gd name="connsiteY4" fmla="*/ 0 h 6858000"/>
              <a:gd name="connsiteX5" fmla="*/ 1623023 w 9841377"/>
              <a:gd name="connsiteY5" fmla="*/ 0 h 6858000"/>
              <a:gd name="connsiteX6" fmla="*/ 1600899 w 9841377"/>
              <a:gd name="connsiteY6" fmla="*/ 14997 h 6858000"/>
              <a:gd name="connsiteX7" fmla="*/ 0 w 9841377"/>
              <a:gd name="connsiteY7" fmla="*/ 3621656 h 6858000"/>
              <a:gd name="connsiteX8" fmla="*/ 1874350 w 9841377"/>
              <a:gd name="connsiteY8" fmla="*/ 6374814 h 6858000"/>
              <a:gd name="connsiteX9" fmla="*/ 2390998 w 9841377"/>
              <a:gd name="connsiteY9" fmla="*/ 6780599 h 6858000"/>
              <a:gd name="connsiteX10" fmla="*/ 2502754 w 9841377"/>
              <a:gd name="connsiteY10" fmla="*/ 6858000 h 6858000"/>
              <a:gd name="connsiteX11" fmla="*/ 4289415 w 9841377"/>
              <a:gd name="connsiteY11" fmla="*/ 6858000 h 6858000"/>
              <a:gd name="connsiteX12" fmla="*/ 4359035 w 9841377"/>
              <a:gd name="connsiteY12" fmla="*/ 6858000 h 6858000"/>
              <a:gd name="connsiteX13" fmla="*/ 5482342 w 9841377"/>
              <a:gd name="connsiteY13" fmla="*/ 6858000 h 6858000"/>
              <a:gd name="connsiteX14" fmla="*/ 5551962 w 9841377"/>
              <a:gd name="connsiteY14" fmla="*/ 6858000 h 6858000"/>
              <a:gd name="connsiteX15" fmla="*/ 7338623 w 9841377"/>
              <a:gd name="connsiteY15" fmla="*/ 6858000 h 6858000"/>
              <a:gd name="connsiteX16" fmla="*/ 7450379 w 9841377"/>
              <a:gd name="connsiteY16" fmla="*/ 6780599 h 6858000"/>
              <a:gd name="connsiteX17" fmla="*/ 7967027 w 9841377"/>
              <a:gd name="connsiteY17" fmla="*/ 6374814 h 6858000"/>
              <a:gd name="connsiteX18" fmla="*/ 9841377 w 9841377"/>
              <a:gd name="connsiteY18" fmla="*/ 3621656 h 6858000"/>
              <a:gd name="connsiteX19" fmla="*/ 8240478 w 9841377"/>
              <a:gd name="connsiteY19"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841377" h="6858000">
                <a:moveTo>
                  <a:pt x="8218354" y="0"/>
                </a:moveTo>
                <a:lnTo>
                  <a:pt x="5551962" y="0"/>
                </a:lnTo>
                <a:lnTo>
                  <a:pt x="5482342" y="0"/>
                </a:lnTo>
                <a:lnTo>
                  <a:pt x="4359035" y="0"/>
                </a:lnTo>
                <a:lnTo>
                  <a:pt x="4289415" y="0"/>
                </a:lnTo>
                <a:lnTo>
                  <a:pt x="1623023" y="0"/>
                </a:lnTo>
                <a:lnTo>
                  <a:pt x="1600899" y="14997"/>
                </a:lnTo>
                <a:cubicBezTo>
                  <a:pt x="573736" y="754641"/>
                  <a:pt x="0" y="2093192"/>
                  <a:pt x="0" y="3621656"/>
                </a:cubicBezTo>
                <a:cubicBezTo>
                  <a:pt x="0" y="4969131"/>
                  <a:pt x="928725" y="5602839"/>
                  <a:pt x="1874350" y="6374814"/>
                </a:cubicBezTo>
                <a:cubicBezTo>
                  <a:pt x="2046553" y="6515397"/>
                  <a:pt x="2217180" y="6653108"/>
                  <a:pt x="2390998" y="6780599"/>
                </a:cubicBezTo>
                <a:lnTo>
                  <a:pt x="2502754" y="6858000"/>
                </a:lnTo>
                <a:lnTo>
                  <a:pt x="4289415" y="6858000"/>
                </a:lnTo>
                <a:lnTo>
                  <a:pt x="4359035" y="6858000"/>
                </a:lnTo>
                <a:lnTo>
                  <a:pt x="5482342" y="6858000"/>
                </a:lnTo>
                <a:lnTo>
                  <a:pt x="5551962" y="6858000"/>
                </a:lnTo>
                <a:lnTo>
                  <a:pt x="7338623" y="6858000"/>
                </a:lnTo>
                <a:lnTo>
                  <a:pt x="7450379" y="6780599"/>
                </a:lnTo>
                <a:cubicBezTo>
                  <a:pt x="7624197" y="6653108"/>
                  <a:pt x="7794824" y="6515397"/>
                  <a:pt x="7967027" y="6374814"/>
                </a:cubicBezTo>
                <a:cubicBezTo>
                  <a:pt x="8912652" y="5602839"/>
                  <a:pt x="9841377" y="4969131"/>
                  <a:pt x="9841377" y="3621656"/>
                </a:cubicBezTo>
                <a:cubicBezTo>
                  <a:pt x="9841377" y="2093192"/>
                  <a:pt x="9267641" y="754641"/>
                  <a:pt x="8240478" y="14997"/>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 name="Freeform: Shape 23">
            <a:extLst>
              <a:ext uri="{FF2B5EF4-FFF2-40B4-BE49-F238E27FC236}">
                <a16:creationId xmlns:a16="http://schemas.microsoft.com/office/drawing/2014/main" id="{E1383CB6-8BE5-4911-970B-A4151A07E7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16525" y="0"/>
            <a:ext cx="9958950" cy="6858000"/>
          </a:xfrm>
          <a:custGeom>
            <a:avLst/>
            <a:gdLst>
              <a:gd name="connsiteX0" fmla="*/ 7551973 w 9174595"/>
              <a:gd name="connsiteY0" fmla="*/ 0 h 6858000"/>
              <a:gd name="connsiteX1" fmla="*/ 5634635 w 9174595"/>
              <a:gd name="connsiteY1" fmla="*/ 0 h 6858000"/>
              <a:gd name="connsiteX2" fmla="*/ 5550590 w 9174595"/>
              <a:gd name="connsiteY2" fmla="*/ 0 h 6858000"/>
              <a:gd name="connsiteX3" fmla="*/ 5480986 w 9174595"/>
              <a:gd name="connsiteY3" fmla="*/ 0 h 6858000"/>
              <a:gd name="connsiteX4" fmla="*/ 4886240 w 9174595"/>
              <a:gd name="connsiteY4" fmla="*/ 0 h 6858000"/>
              <a:gd name="connsiteX5" fmla="*/ 4816638 w 9174595"/>
              <a:gd name="connsiteY5" fmla="*/ 0 h 6858000"/>
              <a:gd name="connsiteX6" fmla="*/ 4357958 w 9174595"/>
              <a:gd name="connsiteY6" fmla="*/ 0 h 6858000"/>
              <a:gd name="connsiteX7" fmla="*/ 4288354 w 9174595"/>
              <a:gd name="connsiteY7" fmla="*/ 0 h 6858000"/>
              <a:gd name="connsiteX8" fmla="*/ 3693608 w 9174595"/>
              <a:gd name="connsiteY8" fmla="*/ 0 h 6858000"/>
              <a:gd name="connsiteX9" fmla="*/ 3624006 w 9174595"/>
              <a:gd name="connsiteY9" fmla="*/ 0 h 6858000"/>
              <a:gd name="connsiteX10" fmla="*/ 3276448 w 9174595"/>
              <a:gd name="connsiteY10" fmla="*/ 0 h 6858000"/>
              <a:gd name="connsiteX11" fmla="*/ 1622622 w 9174595"/>
              <a:gd name="connsiteY11" fmla="*/ 0 h 6858000"/>
              <a:gd name="connsiteX12" fmla="*/ 1600504 w 9174595"/>
              <a:gd name="connsiteY12" fmla="*/ 14997 h 6858000"/>
              <a:gd name="connsiteX13" fmla="*/ 0 w 9174595"/>
              <a:gd name="connsiteY13" fmla="*/ 3621656 h 6858000"/>
              <a:gd name="connsiteX14" fmla="*/ 1873886 w 9174595"/>
              <a:gd name="connsiteY14" fmla="*/ 6374814 h 6858000"/>
              <a:gd name="connsiteX15" fmla="*/ 2390406 w 9174595"/>
              <a:gd name="connsiteY15" fmla="*/ 6780599 h 6858000"/>
              <a:gd name="connsiteX16" fmla="*/ 2502136 w 9174595"/>
              <a:gd name="connsiteY16" fmla="*/ 6858000 h 6858000"/>
              <a:gd name="connsiteX17" fmla="*/ 3276448 w 9174595"/>
              <a:gd name="connsiteY17" fmla="*/ 6858000 h 6858000"/>
              <a:gd name="connsiteX18" fmla="*/ 3624006 w 9174595"/>
              <a:gd name="connsiteY18" fmla="*/ 6858000 h 6858000"/>
              <a:gd name="connsiteX19" fmla="*/ 3693608 w 9174595"/>
              <a:gd name="connsiteY19" fmla="*/ 6858000 h 6858000"/>
              <a:gd name="connsiteX20" fmla="*/ 4288354 w 9174595"/>
              <a:gd name="connsiteY20" fmla="*/ 6858000 h 6858000"/>
              <a:gd name="connsiteX21" fmla="*/ 4357958 w 9174595"/>
              <a:gd name="connsiteY21" fmla="*/ 6858000 h 6858000"/>
              <a:gd name="connsiteX22" fmla="*/ 4816638 w 9174595"/>
              <a:gd name="connsiteY22" fmla="*/ 6858000 h 6858000"/>
              <a:gd name="connsiteX23" fmla="*/ 4886240 w 9174595"/>
              <a:gd name="connsiteY23" fmla="*/ 6858000 h 6858000"/>
              <a:gd name="connsiteX24" fmla="*/ 5480986 w 9174595"/>
              <a:gd name="connsiteY24" fmla="*/ 6858000 h 6858000"/>
              <a:gd name="connsiteX25" fmla="*/ 5550590 w 9174595"/>
              <a:gd name="connsiteY25" fmla="*/ 6858000 h 6858000"/>
              <a:gd name="connsiteX26" fmla="*/ 5634635 w 9174595"/>
              <a:gd name="connsiteY26" fmla="*/ 6858000 h 6858000"/>
              <a:gd name="connsiteX27" fmla="*/ 6672460 w 9174595"/>
              <a:gd name="connsiteY27" fmla="*/ 6858000 h 6858000"/>
              <a:gd name="connsiteX28" fmla="*/ 6784188 w 9174595"/>
              <a:gd name="connsiteY28" fmla="*/ 6780599 h 6858000"/>
              <a:gd name="connsiteX29" fmla="*/ 7300708 w 9174595"/>
              <a:gd name="connsiteY29" fmla="*/ 6374814 h 6858000"/>
              <a:gd name="connsiteX30" fmla="*/ 9174595 w 9174595"/>
              <a:gd name="connsiteY30" fmla="*/ 3621656 h 6858000"/>
              <a:gd name="connsiteX31" fmla="*/ 7574092 w 9174595"/>
              <a:gd name="connsiteY3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174595" h="6858000">
                <a:moveTo>
                  <a:pt x="7551973" y="0"/>
                </a:moveTo>
                <a:lnTo>
                  <a:pt x="5634635" y="0"/>
                </a:lnTo>
                <a:lnTo>
                  <a:pt x="5550590" y="0"/>
                </a:lnTo>
                <a:lnTo>
                  <a:pt x="5480986" y="0"/>
                </a:lnTo>
                <a:lnTo>
                  <a:pt x="4886240" y="0"/>
                </a:lnTo>
                <a:lnTo>
                  <a:pt x="4816638" y="0"/>
                </a:lnTo>
                <a:lnTo>
                  <a:pt x="4357958" y="0"/>
                </a:lnTo>
                <a:lnTo>
                  <a:pt x="4288354" y="0"/>
                </a:lnTo>
                <a:lnTo>
                  <a:pt x="3693608" y="0"/>
                </a:lnTo>
                <a:lnTo>
                  <a:pt x="3624006" y="0"/>
                </a:lnTo>
                <a:lnTo>
                  <a:pt x="3276448" y="0"/>
                </a:lnTo>
                <a:lnTo>
                  <a:pt x="1622622" y="0"/>
                </a:lnTo>
                <a:lnTo>
                  <a:pt x="1600504" y="14997"/>
                </a:lnTo>
                <a:cubicBezTo>
                  <a:pt x="573594" y="754641"/>
                  <a:pt x="0" y="2093192"/>
                  <a:pt x="0" y="3621656"/>
                </a:cubicBezTo>
                <a:cubicBezTo>
                  <a:pt x="0" y="4969131"/>
                  <a:pt x="928496" y="5602839"/>
                  <a:pt x="1873886" y="6374814"/>
                </a:cubicBezTo>
                <a:cubicBezTo>
                  <a:pt x="2046046" y="6515397"/>
                  <a:pt x="2216632" y="6653108"/>
                  <a:pt x="2390406" y="6780599"/>
                </a:cubicBezTo>
                <a:lnTo>
                  <a:pt x="2502136" y="6858000"/>
                </a:lnTo>
                <a:lnTo>
                  <a:pt x="3276448" y="6858000"/>
                </a:lnTo>
                <a:lnTo>
                  <a:pt x="3624006" y="6858000"/>
                </a:lnTo>
                <a:lnTo>
                  <a:pt x="3693608" y="6858000"/>
                </a:lnTo>
                <a:lnTo>
                  <a:pt x="4288354" y="6858000"/>
                </a:lnTo>
                <a:lnTo>
                  <a:pt x="4357958" y="6858000"/>
                </a:lnTo>
                <a:lnTo>
                  <a:pt x="4816638" y="6858000"/>
                </a:lnTo>
                <a:lnTo>
                  <a:pt x="4886240" y="6858000"/>
                </a:lnTo>
                <a:lnTo>
                  <a:pt x="5480986" y="6858000"/>
                </a:lnTo>
                <a:lnTo>
                  <a:pt x="5550590" y="6858000"/>
                </a:lnTo>
                <a:lnTo>
                  <a:pt x="5634635" y="6858000"/>
                </a:lnTo>
                <a:lnTo>
                  <a:pt x="6672460" y="6858000"/>
                </a:lnTo>
                <a:lnTo>
                  <a:pt x="6784188" y="6780599"/>
                </a:lnTo>
                <a:cubicBezTo>
                  <a:pt x="6957963" y="6653108"/>
                  <a:pt x="7128548" y="6515397"/>
                  <a:pt x="7300708" y="6374814"/>
                </a:cubicBezTo>
                <a:cubicBezTo>
                  <a:pt x="8246100" y="5602839"/>
                  <a:pt x="9174595" y="4969131"/>
                  <a:pt x="9174595" y="3621656"/>
                </a:cubicBezTo>
                <a:cubicBezTo>
                  <a:pt x="9174595" y="2093192"/>
                  <a:pt x="8601001" y="754641"/>
                  <a:pt x="7574092" y="14997"/>
                </a:cubicBezTo>
                <a:close/>
              </a:path>
            </a:pathLst>
          </a:cu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Freeform: Shape 25">
            <a:extLst>
              <a:ext uri="{FF2B5EF4-FFF2-40B4-BE49-F238E27FC236}">
                <a16:creationId xmlns:a16="http://schemas.microsoft.com/office/drawing/2014/main" id="{842D14D1-56B7-40CD-8694-A9A48170C0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08673" y="-17801"/>
            <a:ext cx="2486322"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8" name="Freeform: Shape 27">
            <a:extLst>
              <a:ext uri="{FF2B5EF4-FFF2-40B4-BE49-F238E27FC236}">
                <a16:creationId xmlns:a16="http://schemas.microsoft.com/office/drawing/2014/main" id="{950A315C-978A-4A52-966E-55B2698F2A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75235" y="-17801"/>
            <a:ext cx="2486322"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 name="Content Placeholder 2">
            <a:extLst>
              <a:ext uri="{FF2B5EF4-FFF2-40B4-BE49-F238E27FC236}">
                <a16:creationId xmlns:a16="http://schemas.microsoft.com/office/drawing/2014/main" id="{F300F4B2-E37C-4C3B-A830-2BD7288E64A7}"/>
              </a:ext>
            </a:extLst>
          </p:cNvPr>
          <p:cNvSpPr>
            <a:spLocks noGrp="1"/>
          </p:cNvSpPr>
          <p:nvPr>
            <p:ph idx="1"/>
          </p:nvPr>
        </p:nvSpPr>
        <p:spPr>
          <a:xfrm>
            <a:off x="2245932" y="2329732"/>
            <a:ext cx="7340048" cy="3299791"/>
          </a:xfrm>
        </p:spPr>
        <p:txBody>
          <a:bodyPr>
            <a:normAutofit/>
          </a:bodyPr>
          <a:lstStyle/>
          <a:p>
            <a:r>
              <a:rPr lang="en-US" sz="2000"/>
              <a:t>15th of June academic staff and students from the Faculty of Art and Design were invited  by the </a:t>
            </a:r>
            <a:r>
              <a:rPr lang="en-US" altLang="en-US" sz="2000">
                <a:latin typeface="inherit"/>
              </a:rPr>
              <a:t>Minister of Labor and Social Policy in the Government of the Republic of North Macedonia,</a:t>
            </a:r>
            <a:r>
              <a:rPr lang="en-US" altLang="en-US" sz="2000"/>
              <a:t> </a:t>
            </a:r>
            <a:r>
              <a:rPr lang="en-US" sz="2000" b="1"/>
              <a:t>Yovanka Trencevska for </a:t>
            </a:r>
            <a:r>
              <a:rPr lang="en-US" sz="2000"/>
              <a:t>delivering a certificate of appreciation to Prof Aleksandra Ristovska, Prof. Srdjan Micic,  Asst.Nazli Can, St Ast. Dielza Sopi and the students Arta Limani and Sare Qerimi.</a:t>
            </a:r>
          </a:p>
        </p:txBody>
      </p:sp>
    </p:spTree>
    <p:extLst>
      <p:ext uri="{BB962C8B-B14F-4D97-AF65-F5344CB8AC3E}">
        <p14:creationId xmlns:p14="http://schemas.microsoft.com/office/powerpoint/2010/main" val="165965958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0C260B9-2C24-439E-BC0D-3F1041CEB671}"/>
              </a:ext>
            </a:extLst>
          </p:cNvPr>
          <p:cNvPicPr>
            <a:picLocks noChangeAspect="1"/>
          </p:cNvPicPr>
          <p:nvPr/>
        </p:nvPicPr>
        <p:blipFill rotWithShape="1">
          <a:blip r:embed="rId3">
            <a:extLst>
              <a:ext uri="{28A0092B-C50C-407E-A947-70E740481C1C}">
                <a14:useLocalDpi xmlns:a14="http://schemas.microsoft.com/office/drawing/2010/main" val="0"/>
              </a:ext>
            </a:extLst>
          </a:blip>
          <a:srcRect l="12015" r="1257" b="3"/>
          <a:stretch/>
        </p:blipFill>
        <p:spPr>
          <a:xfrm>
            <a:off x="4" y="-6236"/>
            <a:ext cx="3255403" cy="2505456"/>
          </a:xfrm>
          <a:custGeom>
            <a:avLst/>
            <a:gdLst/>
            <a:ahLst/>
            <a:cxnLst/>
            <a:rect l="l" t="t" r="r" b="b"/>
            <a:pathLst>
              <a:path w="3255403" h="2505456">
                <a:moveTo>
                  <a:pt x="0" y="0"/>
                </a:moveTo>
                <a:lnTo>
                  <a:pt x="3255403" y="0"/>
                </a:lnTo>
                <a:lnTo>
                  <a:pt x="2094477" y="2505456"/>
                </a:lnTo>
                <a:lnTo>
                  <a:pt x="0" y="2505456"/>
                </a:lnTo>
                <a:close/>
              </a:path>
            </a:pathLst>
          </a:custGeom>
        </p:spPr>
      </p:pic>
      <p:pic>
        <p:nvPicPr>
          <p:cNvPr id="22" name="Picture 21">
            <a:extLst>
              <a:ext uri="{FF2B5EF4-FFF2-40B4-BE49-F238E27FC236}">
                <a16:creationId xmlns:a16="http://schemas.microsoft.com/office/drawing/2014/main" id="{00347412-9D7A-411F-B1D0-F7712513CA04}"/>
              </a:ext>
            </a:extLst>
          </p:cNvPr>
          <p:cNvPicPr>
            <a:picLocks noChangeAspect="1"/>
          </p:cNvPicPr>
          <p:nvPr/>
        </p:nvPicPr>
        <p:blipFill rotWithShape="1">
          <a:blip r:embed="rId4">
            <a:extLst>
              <a:ext uri="{28A0092B-C50C-407E-A947-70E740481C1C}">
                <a14:useLocalDpi xmlns:a14="http://schemas.microsoft.com/office/drawing/2010/main" val="0"/>
              </a:ext>
            </a:extLst>
          </a:blip>
          <a:srcRect r="2019" b="3"/>
          <a:stretch/>
        </p:blipFill>
        <p:spPr>
          <a:xfrm>
            <a:off x="4675539" y="-6235"/>
            <a:ext cx="3677817" cy="2505456"/>
          </a:xfrm>
          <a:custGeom>
            <a:avLst/>
            <a:gdLst/>
            <a:ahLst/>
            <a:cxnLst/>
            <a:rect l="l" t="t" r="r" b="b"/>
            <a:pathLst>
              <a:path w="3677817" h="2505456">
                <a:moveTo>
                  <a:pt x="1160926" y="0"/>
                </a:moveTo>
                <a:lnTo>
                  <a:pt x="3677817" y="0"/>
                </a:lnTo>
                <a:lnTo>
                  <a:pt x="2516891" y="2505456"/>
                </a:lnTo>
                <a:lnTo>
                  <a:pt x="0" y="2505456"/>
                </a:lnTo>
                <a:close/>
              </a:path>
            </a:pathLst>
          </a:custGeom>
        </p:spPr>
      </p:pic>
      <p:pic>
        <p:nvPicPr>
          <p:cNvPr id="16" name="Picture 15">
            <a:extLst>
              <a:ext uri="{FF2B5EF4-FFF2-40B4-BE49-F238E27FC236}">
                <a16:creationId xmlns:a16="http://schemas.microsoft.com/office/drawing/2014/main" id="{1072F6AA-49F2-4233-BDB7-F1A6E10617B4}"/>
              </a:ext>
            </a:extLst>
          </p:cNvPr>
          <p:cNvPicPr>
            <a:picLocks noChangeAspect="1"/>
          </p:cNvPicPr>
          <p:nvPr/>
        </p:nvPicPr>
        <p:blipFill rotWithShape="1">
          <a:blip r:embed="rId5">
            <a:extLst>
              <a:ext uri="{28A0092B-C50C-407E-A947-70E740481C1C}">
                <a14:useLocalDpi xmlns:a14="http://schemas.microsoft.com/office/drawing/2010/main" val="0"/>
              </a:ext>
            </a:extLst>
          </a:blip>
          <a:srcRect t="13210" r="-3" b="8867"/>
          <a:stretch/>
        </p:blipFill>
        <p:spPr>
          <a:xfrm>
            <a:off x="7381876" y="1"/>
            <a:ext cx="4810125" cy="2501837"/>
          </a:xfrm>
          <a:custGeom>
            <a:avLst/>
            <a:gdLst/>
            <a:ahLst/>
            <a:cxnLst/>
            <a:rect l="l" t="t" r="r" b="b"/>
            <a:pathLst>
              <a:path w="4810125" h="2501837">
                <a:moveTo>
                  <a:pt x="1159248" y="0"/>
                </a:moveTo>
                <a:lnTo>
                  <a:pt x="4810125" y="0"/>
                </a:lnTo>
                <a:lnTo>
                  <a:pt x="4810125" y="2501837"/>
                </a:lnTo>
                <a:lnTo>
                  <a:pt x="0" y="2501837"/>
                </a:lnTo>
                <a:close/>
              </a:path>
            </a:pathLst>
          </a:custGeom>
        </p:spPr>
      </p:pic>
      <p:pic>
        <p:nvPicPr>
          <p:cNvPr id="10" name="Content Placeholder 9">
            <a:extLst>
              <a:ext uri="{FF2B5EF4-FFF2-40B4-BE49-F238E27FC236}">
                <a16:creationId xmlns:a16="http://schemas.microsoft.com/office/drawing/2014/main" id="{FE588047-E8AA-404F-A621-39546665E333}"/>
              </a:ext>
            </a:extLst>
          </p:cNvPr>
          <p:cNvPicPr>
            <a:picLocks noGrp="1" noChangeAspect="1"/>
          </p:cNvPicPr>
          <p:nvPr>
            <p:ph idx="1"/>
          </p:nvPr>
        </p:nvPicPr>
        <p:blipFill rotWithShape="1">
          <a:blip r:embed="rId6">
            <a:extLst>
              <a:ext uri="{28A0092B-C50C-407E-A947-70E740481C1C}">
                <a14:useLocalDpi xmlns:a14="http://schemas.microsoft.com/office/drawing/2010/main" val="0"/>
              </a:ext>
            </a:extLst>
          </a:blip>
          <a:srcRect l="10514" r="29553" b="-2"/>
          <a:stretch/>
        </p:blipFill>
        <p:spPr>
          <a:xfrm>
            <a:off x="20" y="2658276"/>
            <a:ext cx="3770704" cy="4199724"/>
          </a:xfrm>
          <a:custGeom>
            <a:avLst/>
            <a:gdLst/>
            <a:ahLst/>
            <a:cxnLst/>
            <a:rect l="l" t="t" r="r" b="b"/>
            <a:pathLst>
              <a:path w="3770724" h="4199724">
                <a:moveTo>
                  <a:pt x="0" y="0"/>
                </a:moveTo>
                <a:lnTo>
                  <a:pt x="3770724" y="0"/>
                </a:lnTo>
                <a:lnTo>
                  <a:pt x="1824067" y="4199724"/>
                </a:lnTo>
                <a:lnTo>
                  <a:pt x="0" y="4199724"/>
                </a:lnTo>
                <a:close/>
              </a:path>
            </a:pathLst>
          </a:custGeom>
        </p:spPr>
      </p:pic>
      <p:pic>
        <p:nvPicPr>
          <p:cNvPr id="20" name="Picture 19">
            <a:extLst>
              <a:ext uri="{FF2B5EF4-FFF2-40B4-BE49-F238E27FC236}">
                <a16:creationId xmlns:a16="http://schemas.microsoft.com/office/drawing/2014/main" id="{F9AA7E1B-43C8-4154-9EF2-CDFB8CD1C568}"/>
              </a:ext>
            </a:extLst>
          </p:cNvPr>
          <p:cNvPicPr>
            <a:picLocks noChangeAspect="1"/>
          </p:cNvPicPr>
          <p:nvPr/>
        </p:nvPicPr>
        <p:blipFill rotWithShape="1">
          <a:blip r:embed="rId7">
            <a:extLst>
              <a:ext uri="{28A0092B-C50C-407E-A947-70E740481C1C}">
                <a14:useLocalDpi xmlns:a14="http://schemas.microsoft.com/office/drawing/2010/main" val="0"/>
              </a:ext>
            </a:extLst>
          </a:blip>
          <a:srcRect l="14054" r="4716" b="3"/>
          <a:stretch/>
        </p:blipFill>
        <p:spPr>
          <a:xfrm>
            <a:off x="2013796" y="2661900"/>
            <a:ext cx="5108726" cy="4197911"/>
          </a:xfrm>
          <a:custGeom>
            <a:avLst/>
            <a:gdLst/>
            <a:ahLst/>
            <a:cxnLst/>
            <a:rect l="l" t="t" r="r" b="b"/>
            <a:pathLst>
              <a:path w="5108726" h="4197911">
                <a:moveTo>
                  <a:pt x="1945141" y="0"/>
                </a:moveTo>
                <a:lnTo>
                  <a:pt x="5108726" y="0"/>
                </a:lnTo>
                <a:lnTo>
                  <a:pt x="3163585" y="4197911"/>
                </a:lnTo>
                <a:lnTo>
                  <a:pt x="3157362" y="4197911"/>
                </a:lnTo>
                <a:lnTo>
                  <a:pt x="1967571" y="4197911"/>
                </a:lnTo>
                <a:lnTo>
                  <a:pt x="317526" y="4197911"/>
                </a:lnTo>
                <a:lnTo>
                  <a:pt x="0" y="4197911"/>
                </a:lnTo>
                <a:close/>
              </a:path>
            </a:pathLst>
          </a:custGeom>
        </p:spPr>
      </p:pic>
      <p:sp>
        <p:nvSpPr>
          <p:cNvPr id="24" name="Freeform 43">
            <a:extLst>
              <a:ext uri="{FF2B5EF4-FFF2-40B4-BE49-F238E27FC236}">
                <a16:creationId xmlns:a16="http://schemas.microsoft.com/office/drawing/2014/main" id="{AAD8F19F-4A55-467B-BED0-8837659A90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353050" y="2660089"/>
            <a:ext cx="6838950" cy="4197911"/>
          </a:xfrm>
          <a:custGeom>
            <a:avLst/>
            <a:gdLst>
              <a:gd name="connsiteX0" fmla="*/ 4893809 w 6838950"/>
              <a:gd name="connsiteY0" fmla="*/ 0 h 4197911"/>
              <a:gd name="connsiteX1" fmla="*/ 4887586 w 6838950"/>
              <a:gd name="connsiteY1" fmla="*/ 0 h 4197911"/>
              <a:gd name="connsiteX2" fmla="*/ 3697795 w 6838950"/>
              <a:gd name="connsiteY2" fmla="*/ 0 h 4197911"/>
              <a:gd name="connsiteX3" fmla="*/ 2047750 w 6838950"/>
              <a:gd name="connsiteY3" fmla="*/ 0 h 4197911"/>
              <a:gd name="connsiteX4" fmla="*/ 0 w 6838950"/>
              <a:gd name="connsiteY4" fmla="*/ 0 h 4197911"/>
              <a:gd name="connsiteX5" fmla="*/ 0 w 6838950"/>
              <a:gd name="connsiteY5" fmla="*/ 4197911 h 4197911"/>
              <a:gd name="connsiteX6" fmla="*/ 6838950 w 6838950"/>
              <a:gd name="connsiteY6" fmla="*/ 4197911 h 4197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38950" h="4197911">
                <a:moveTo>
                  <a:pt x="4893809" y="0"/>
                </a:moveTo>
                <a:lnTo>
                  <a:pt x="4887586" y="0"/>
                </a:lnTo>
                <a:lnTo>
                  <a:pt x="3697795" y="0"/>
                </a:lnTo>
                <a:lnTo>
                  <a:pt x="2047750" y="0"/>
                </a:lnTo>
                <a:lnTo>
                  <a:pt x="0" y="0"/>
                </a:lnTo>
                <a:lnTo>
                  <a:pt x="0" y="4197911"/>
                </a:lnTo>
                <a:lnTo>
                  <a:pt x="6838950" y="4197911"/>
                </a:lnTo>
                <a:close/>
              </a:path>
            </a:pathLst>
          </a:custGeom>
          <a:solidFill>
            <a:srgbClr val="41445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AA0B80F-0378-428A-8308-090F55126DB2}"/>
              </a:ext>
            </a:extLst>
          </p:cNvPr>
          <p:cNvSpPr>
            <a:spLocks noGrp="1"/>
          </p:cNvSpPr>
          <p:nvPr>
            <p:ph type="title"/>
          </p:nvPr>
        </p:nvSpPr>
        <p:spPr>
          <a:xfrm>
            <a:off x="6619164" y="4189864"/>
            <a:ext cx="4997354" cy="2163872"/>
          </a:xfrm>
        </p:spPr>
        <p:txBody>
          <a:bodyPr vert="horz" lIns="91440" tIns="45720" rIns="91440" bIns="45720" rtlCol="0" anchor="t">
            <a:normAutofit/>
          </a:bodyPr>
          <a:lstStyle/>
          <a:p>
            <a:pPr algn="r" fontAlgn="base">
              <a:spcAft>
                <a:spcPct val="0"/>
              </a:spcAft>
            </a:pPr>
            <a:r>
              <a:rPr lang="en-US" altLang="en-US" sz="2000" kern="1200">
                <a:solidFill>
                  <a:srgbClr val="FFFFFF"/>
                </a:solidFill>
                <a:latin typeface="+mj-lt"/>
                <a:ea typeface="+mj-ea"/>
                <a:cs typeface="+mj-cs"/>
              </a:rPr>
              <a:t>DISTRIBUTION OF CERTIFICATES OF APPRECIATION BY MINISTER OF LABOR AND SOCIAL POLICY </a:t>
            </a:r>
            <a:br>
              <a:rPr lang="en-US" altLang="en-US" sz="2000" kern="1200">
                <a:solidFill>
                  <a:srgbClr val="FFFFFF"/>
                </a:solidFill>
                <a:latin typeface="+mj-lt"/>
                <a:ea typeface="+mj-ea"/>
                <a:cs typeface="+mj-cs"/>
              </a:rPr>
            </a:br>
            <a:r>
              <a:rPr lang="en-US" altLang="en-US" sz="2000" kern="1200">
                <a:solidFill>
                  <a:srgbClr val="FFFFFF"/>
                </a:solidFill>
                <a:latin typeface="+mj-lt"/>
                <a:ea typeface="+mj-ea"/>
                <a:cs typeface="+mj-cs"/>
              </a:rPr>
              <a:t>IN THE GOVERNMENT OF THE REPUBLIC OF </a:t>
            </a:r>
            <a:br>
              <a:rPr lang="en-US" altLang="en-US" sz="2000" kern="1200">
                <a:solidFill>
                  <a:srgbClr val="FFFFFF"/>
                </a:solidFill>
                <a:latin typeface="+mj-lt"/>
                <a:ea typeface="+mj-ea"/>
                <a:cs typeface="+mj-cs"/>
              </a:rPr>
            </a:br>
            <a:r>
              <a:rPr lang="en-US" altLang="en-US" sz="2000" kern="1200">
                <a:solidFill>
                  <a:srgbClr val="FFFFFF"/>
                </a:solidFill>
                <a:latin typeface="+mj-lt"/>
                <a:ea typeface="+mj-ea"/>
                <a:cs typeface="+mj-cs"/>
              </a:rPr>
              <a:t>NORTH MACEDONIA </a:t>
            </a:r>
            <a:r>
              <a:rPr lang="en-US" sz="2000" b="1" kern="1200">
                <a:solidFill>
                  <a:srgbClr val="FFFFFF"/>
                </a:solidFill>
                <a:latin typeface="+mj-lt"/>
                <a:ea typeface="+mj-ea"/>
                <a:cs typeface="+mj-cs"/>
              </a:rPr>
              <a:t>YOVANKA TRENCEVSKA</a:t>
            </a:r>
            <a:br>
              <a:rPr lang="en-US" sz="2000" b="1" kern="1200">
                <a:solidFill>
                  <a:srgbClr val="FFFFFF"/>
                </a:solidFill>
                <a:latin typeface="+mj-lt"/>
                <a:ea typeface="+mj-ea"/>
                <a:cs typeface="+mj-cs"/>
              </a:rPr>
            </a:br>
            <a:br>
              <a:rPr lang="en-US" altLang="en-US" sz="2000" kern="1200">
                <a:solidFill>
                  <a:srgbClr val="FFFFFF"/>
                </a:solidFill>
                <a:latin typeface="+mj-lt"/>
                <a:ea typeface="+mj-ea"/>
                <a:cs typeface="+mj-cs"/>
              </a:rPr>
            </a:br>
            <a:r>
              <a:rPr lang="en-US" sz="2000" kern="1200">
                <a:solidFill>
                  <a:srgbClr val="FFFFFF"/>
                </a:solidFill>
                <a:latin typeface="+mj-lt"/>
                <a:ea typeface="+mj-ea"/>
                <a:cs typeface="+mj-cs"/>
              </a:rPr>
              <a:t>  </a:t>
            </a:r>
          </a:p>
        </p:txBody>
      </p:sp>
      <p:pic>
        <p:nvPicPr>
          <p:cNvPr id="18" name="Picture 17">
            <a:extLst>
              <a:ext uri="{FF2B5EF4-FFF2-40B4-BE49-F238E27FC236}">
                <a16:creationId xmlns:a16="http://schemas.microsoft.com/office/drawing/2014/main" id="{11A756D5-7574-4FE8-A13B-D9A10A2164A0}"/>
              </a:ext>
            </a:extLst>
          </p:cNvPr>
          <p:cNvPicPr>
            <a:picLocks noChangeAspect="1"/>
          </p:cNvPicPr>
          <p:nvPr/>
        </p:nvPicPr>
        <p:blipFill rotWithShape="1">
          <a:blip r:embed="rId8">
            <a:extLst>
              <a:ext uri="{28A0092B-C50C-407E-A947-70E740481C1C}">
                <a14:useLocalDpi xmlns:a14="http://schemas.microsoft.com/office/drawing/2010/main" val="0"/>
              </a:ext>
            </a:extLst>
          </a:blip>
          <a:srcRect l="9485" r="1" b="1"/>
          <a:stretch/>
        </p:blipFill>
        <p:spPr>
          <a:xfrm>
            <a:off x="2261968" y="1"/>
            <a:ext cx="3393943" cy="2502843"/>
          </a:xfrm>
          <a:custGeom>
            <a:avLst/>
            <a:gdLst/>
            <a:ahLst/>
            <a:cxnLst/>
            <a:rect l="l" t="t" r="r" b="b"/>
            <a:pathLst>
              <a:path w="3393943" h="2502843">
                <a:moveTo>
                  <a:pt x="1159715" y="0"/>
                </a:moveTo>
                <a:lnTo>
                  <a:pt x="3393943" y="0"/>
                </a:lnTo>
                <a:lnTo>
                  <a:pt x="2234228" y="2502843"/>
                </a:lnTo>
                <a:lnTo>
                  <a:pt x="0" y="2502843"/>
                </a:lnTo>
                <a:close/>
              </a:path>
            </a:pathLst>
          </a:custGeom>
        </p:spPr>
      </p:pic>
    </p:spTree>
    <p:extLst>
      <p:ext uri="{BB962C8B-B14F-4D97-AF65-F5344CB8AC3E}">
        <p14:creationId xmlns:p14="http://schemas.microsoft.com/office/powerpoint/2010/main" val="41250242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Placeholder 31">
            <a:extLst>
              <a:ext uri="{FF2B5EF4-FFF2-40B4-BE49-F238E27FC236}">
                <a16:creationId xmlns:a16="http://schemas.microsoft.com/office/drawing/2014/main" id="{52B89F9D-C79C-4593-BBCC-4C5108C28F5D}"/>
              </a:ext>
            </a:extLst>
          </p:cNvPr>
          <p:cNvPicPr>
            <a:picLocks noChangeAspect="1"/>
          </p:cNvPicPr>
          <p:nvPr/>
        </p:nvPicPr>
        <p:blipFill>
          <a:blip r:embed="rId2"/>
          <a:srcRect t="12500" b="12500"/>
          <a:stretch>
            <a:fillRect/>
          </a:stretch>
        </p:blipFill>
        <p:spPr>
          <a:xfrm>
            <a:off x="552226" y="504798"/>
            <a:ext cx="2034287" cy="2034287"/>
          </a:xfrm>
          <a:prstGeom prst="rect">
            <a:avLst/>
          </a:prstGeom>
        </p:spPr>
      </p:pic>
      <p:sp>
        <p:nvSpPr>
          <p:cNvPr id="5" name="Text Placeholder 2">
            <a:extLst>
              <a:ext uri="{FF2B5EF4-FFF2-40B4-BE49-F238E27FC236}">
                <a16:creationId xmlns:a16="http://schemas.microsoft.com/office/drawing/2014/main" id="{97C4BC23-64EE-4D1A-85E3-A61588127560}"/>
              </a:ext>
            </a:extLst>
          </p:cNvPr>
          <p:cNvSpPr txBox="1">
            <a:spLocks/>
          </p:cNvSpPr>
          <p:nvPr/>
        </p:nvSpPr>
        <p:spPr>
          <a:xfrm>
            <a:off x="457200" y="2492033"/>
            <a:ext cx="2426986" cy="45527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02438" indent="-302438" defTabSz="1209751">
              <a:spcBef>
                <a:spcPts val="1323"/>
              </a:spcBef>
            </a:pPr>
            <a:r>
              <a:rPr lang="en-US" sz="1455" kern="1200">
                <a:solidFill>
                  <a:schemeClr val="tx1"/>
                </a:solidFill>
                <a:latin typeface="Calibri" panose="020F0502020204030204" pitchFamily="34" charset="0"/>
                <a:ea typeface="+mn-ea"/>
                <a:cs typeface="Calibri" panose="020F0502020204030204" pitchFamily="34" charset="0"/>
              </a:rPr>
              <a:t>Deputy Prime Minister of Economic Affairs of North Macedonia, Mr. </a:t>
            </a:r>
            <a:r>
              <a:rPr lang="en-US" sz="1455" kern="1200" err="1">
                <a:solidFill>
                  <a:schemeClr val="tx1"/>
                </a:solidFill>
                <a:latin typeface="Calibri" panose="020F0502020204030204" pitchFamily="34" charset="0"/>
                <a:ea typeface="+mn-ea"/>
                <a:cs typeface="Calibri" panose="020F0502020204030204" pitchFamily="34" charset="0"/>
              </a:rPr>
              <a:t>Fatmir</a:t>
            </a:r>
            <a:r>
              <a:rPr lang="en-US" sz="1455" kern="1200">
                <a:solidFill>
                  <a:schemeClr val="tx1"/>
                </a:solidFill>
                <a:latin typeface="Calibri" panose="020F0502020204030204" pitchFamily="34" charset="0"/>
                <a:ea typeface="+mn-ea"/>
                <a:cs typeface="Calibri" panose="020F0502020204030204" pitchFamily="34" charset="0"/>
              </a:rPr>
              <a:t> </a:t>
            </a:r>
            <a:r>
              <a:rPr lang="en-US" sz="1455" kern="1200" err="1">
                <a:solidFill>
                  <a:schemeClr val="tx1"/>
                </a:solidFill>
                <a:latin typeface="Calibri" panose="020F0502020204030204" pitchFamily="34" charset="0"/>
                <a:ea typeface="+mn-ea"/>
                <a:cs typeface="Calibri" panose="020F0502020204030204" pitchFamily="34" charset="0"/>
              </a:rPr>
              <a:t>Bytyq</a:t>
            </a:r>
            <a:endParaRPr lang="en-US" sz="1100"/>
          </a:p>
        </p:txBody>
      </p:sp>
      <p:sp>
        <p:nvSpPr>
          <p:cNvPr id="6" name="Text Placeholder 35">
            <a:extLst>
              <a:ext uri="{FF2B5EF4-FFF2-40B4-BE49-F238E27FC236}">
                <a16:creationId xmlns:a16="http://schemas.microsoft.com/office/drawing/2014/main" id="{0D679EF2-1F89-4C31-A80A-DD1C1535170F}"/>
              </a:ext>
            </a:extLst>
          </p:cNvPr>
          <p:cNvSpPr txBox="1">
            <a:spLocks/>
          </p:cNvSpPr>
          <p:nvPr/>
        </p:nvSpPr>
        <p:spPr>
          <a:xfrm>
            <a:off x="457200" y="5417674"/>
            <a:ext cx="2426986" cy="65039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02438" indent="-302438" defTabSz="1209751">
              <a:spcBef>
                <a:spcPts val="1323"/>
              </a:spcBef>
            </a:pPr>
            <a:r>
              <a:rPr lang="en-US" sz="1323" kern="1200">
                <a:solidFill>
                  <a:schemeClr val="tx1"/>
                </a:solidFill>
                <a:latin typeface="+mn-lt"/>
                <a:ea typeface="+mn-ea"/>
                <a:cs typeface="+mn-cs"/>
              </a:rPr>
              <a:t>Mayor of the Municipality of Strumica, Mr. Kostadin</a:t>
            </a:r>
          </a:p>
          <a:p>
            <a:endParaRPr lang="en-US" dirty="0"/>
          </a:p>
        </p:txBody>
      </p:sp>
      <p:pic>
        <p:nvPicPr>
          <p:cNvPr id="7" name="Picture Placeholder 36">
            <a:extLst>
              <a:ext uri="{FF2B5EF4-FFF2-40B4-BE49-F238E27FC236}">
                <a16:creationId xmlns:a16="http://schemas.microsoft.com/office/drawing/2014/main" id="{E4784110-7C6E-4974-AD5F-29D27B5BF1FA}"/>
              </a:ext>
            </a:extLst>
          </p:cNvPr>
          <p:cNvPicPr>
            <a:picLocks noChangeAspect="1"/>
          </p:cNvPicPr>
          <p:nvPr/>
        </p:nvPicPr>
        <p:blipFill>
          <a:blip r:embed="rId3"/>
          <a:srcRect l="16675" r="16675"/>
          <a:stretch>
            <a:fillRect/>
          </a:stretch>
        </p:blipFill>
        <p:spPr>
          <a:xfrm>
            <a:off x="3177800" y="504798"/>
            <a:ext cx="2034287" cy="1987235"/>
          </a:xfrm>
          <a:prstGeom prst="rect">
            <a:avLst/>
          </a:prstGeom>
        </p:spPr>
      </p:pic>
      <p:sp>
        <p:nvSpPr>
          <p:cNvPr id="8" name="Text Placeholder 7">
            <a:extLst>
              <a:ext uri="{FF2B5EF4-FFF2-40B4-BE49-F238E27FC236}">
                <a16:creationId xmlns:a16="http://schemas.microsoft.com/office/drawing/2014/main" id="{D43078C3-34FD-45E9-881C-A80170A671C9}"/>
              </a:ext>
            </a:extLst>
          </p:cNvPr>
          <p:cNvSpPr txBox="1">
            <a:spLocks/>
          </p:cNvSpPr>
          <p:nvPr/>
        </p:nvSpPr>
        <p:spPr>
          <a:xfrm>
            <a:off x="2981450" y="2539085"/>
            <a:ext cx="2426986" cy="45527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02438" indent="-302438" defTabSz="1209751">
              <a:spcBef>
                <a:spcPts val="1323"/>
              </a:spcBef>
            </a:pPr>
            <a:r>
              <a:rPr lang="en-US" sz="1455" kern="1200">
                <a:solidFill>
                  <a:schemeClr val="tx1"/>
                </a:solidFill>
                <a:latin typeface="+mn-lt"/>
                <a:ea typeface="+mn-ea"/>
                <a:cs typeface="+mn-cs"/>
              </a:rPr>
              <a:t>Mayor of </a:t>
            </a:r>
            <a:r>
              <a:rPr lang="en-US" sz="1455" kern="1200" err="1">
                <a:solidFill>
                  <a:schemeClr val="tx1"/>
                </a:solidFill>
                <a:latin typeface="+mn-lt"/>
                <a:ea typeface="+mn-ea"/>
                <a:cs typeface="+mn-cs"/>
              </a:rPr>
              <a:t>Dojran</a:t>
            </a:r>
            <a:r>
              <a:rPr lang="en-US" sz="1455" kern="1200">
                <a:solidFill>
                  <a:schemeClr val="tx1"/>
                </a:solidFill>
                <a:latin typeface="+mn-lt"/>
                <a:ea typeface="+mn-ea"/>
                <a:cs typeface="+mn-cs"/>
              </a:rPr>
              <a:t> Municipality Mr. </a:t>
            </a:r>
            <a:r>
              <a:rPr lang="en-US" sz="1455" kern="1200" err="1">
                <a:solidFill>
                  <a:schemeClr val="tx1"/>
                </a:solidFill>
                <a:latin typeface="+mn-lt"/>
                <a:ea typeface="+mn-ea"/>
                <a:cs typeface="+mn-cs"/>
              </a:rPr>
              <a:t>Ango</a:t>
            </a:r>
            <a:r>
              <a:rPr lang="en-US" sz="1455" kern="1200">
                <a:solidFill>
                  <a:schemeClr val="tx1"/>
                </a:solidFill>
                <a:latin typeface="+mn-lt"/>
                <a:ea typeface="+mn-ea"/>
                <a:cs typeface="+mn-cs"/>
              </a:rPr>
              <a:t> </a:t>
            </a:r>
            <a:r>
              <a:rPr lang="en-US" sz="1455" kern="1200" err="1">
                <a:solidFill>
                  <a:schemeClr val="tx1"/>
                </a:solidFill>
                <a:latin typeface="+mn-lt"/>
                <a:ea typeface="+mn-ea"/>
                <a:cs typeface="+mn-cs"/>
              </a:rPr>
              <a:t>Angov</a:t>
            </a:r>
            <a:endParaRPr lang="en-US" sz="1455" kern="1200">
              <a:solidFill>
                <a:schemeClr val="tx1"/>
              </a:solidFill>
              <a:latin typeface="+mn-lt"/>
              <a:ea typeface="+mn-ea"/>
              <a:cs typeface="+mn-cs"/>
            </a:endParaRPr>
          </a:p>
          <a:p>
            <a:endParaRPr lang="en-US" dirty="0"/>
          </a:p>
        </p:txBody>
      </p:sp>
      <p:sp>
        <p:nvSpPr>
          <p:cNvPr id="9" name="Text Placeholder 40">
            <a:extLst>
              <a:ext uri="{FF2B5EF4-FFF2-40B4-BE49-F238E27FC236}">
                <a16:creationId xmlns:a16="http://schemas.microsoft.com/office/drawing/2014/main" id="{FFF3F6A9-CAAB-487F-BDBE-48D97936E10B}"/>
              </a:ext>
            </a:extLst>
          </p:cNvPr>
          <p:cNvSpPr txBox="1">
            <a:spLocks/>
          </p:cNvSpPr>
          <p:nvPr/>
        </p:nvSpPr>
        <p:spPr>
          <a:xfrm>
            <a:off x="2979212" y="5435237"/>
            <a:ext cx="2426986" cy="92567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02438" indent="-302438" defTabSz="1209751">
              <a:spcBef>
                <a:spcPts val="1323"/>
              </a:spcBef>
            </a:pPr>
            <a:r>
              <a:rPr lang="en-US" sz="1455" kern="1200" err="1">
                <a:solidFill>
                  <a:schemeClr val="tx1"/>
                </a:solidFill>
                <a:latin typeface="+mn-lt"/>
                <a:ea typeface="+mn-ea"/>
                <a:cs typeface="+mn-cs"/>
              </a:rPr>
              <a:t>Jeton</a:t>
            </a:r>
            <a:r>
              <a:rPr lang="en-US" sz="1455" kern="1200">
                <a:solidFill>
                  <a:schemeClr val="tx1"/>
                </a:solidFill>
                <a:latin typeface="+mn-lt"/>
                <a:ea typeface="+mn-ea"/>
                <a:cs typeface="+mn-cs"/>
              </a:rPr>
              <a:t> </a:t>
            </a:r>
            <a:r>
              <a:rPr lang="en-US" sz="1455" kern="1200" err="1">
                <a:solidFill>
                  <a:schemeClr val="tx1"/>
                </a:solidFill>
                <a:latin typeface="+mn-lt"/>
                <a:ea typeface="+mn-ea"/>
                <a:cs typeface="+mn-cs"/>
              </a:rPr>
              <a:t>Shaqiri</a:t>
            </a:r>
            <a:r>
              <a:rPr lang="en-US" sz="1455" kern="1200">
                <a:solidFill>
                  <a:schemeClr val="tx1"/>
                </a:solidFill>
                <a:latin typeface="+mn-lt"/>
                <a:ea typeface="+mn-ea"/>
                <a:cs typeface="+mn-cs"/>
              </a:rPr>
              <a:t>, Minister of Education and Science of North Macedonia</a:t>
            </a:r>
          </a:p>
          <a:p>
            <a:endParaRPr lang="en-US" dirty="0"/>
          </a:p>
        </p:txBody>
      </p:sp>
      <p:pic>
        <p:nvPicPr>
          <p:cNvPr id="10" name="Picture Placeholder 48">
            <a:extLst>
              <a:ext uri="{FF2B5EF4-FFF2-40B4-BE49-F238E27FC236}">
                <a16:creationId xmlns:a16="http://schemas.microsoft.com/office/drawing/2014/main" id="{7B34F2E3-8EF0-4EFA-8693-4731CFEA9753}"/>
              </a:ext>
            </a:extLst>
          </p:cNvPr>
          <p:cNvPicPr>
            <a:picLocks noChangeAspect="1"/>
          </p:cNvPicPr>
          <p:nvPr/>
        </p:nvPicPr>
        <p:blipFill>
          <a:blip r:embed="rId4"/>
          <a:srcRect l="16656" r="16656"/>
          <a:stretch>
            <a:fillRect/>
          </a:stretch>
        </p:blipFill>
        <p:spPr>
          <a:xfrm>
            <a:off x="6203666" y="504798"/>
            <a:ext cx="2029198" cy="1987235"/>
          </a:xfrm>
          <a:prstGeom prst="rect">
            <a:avLst/>
          </a:prstGeom>
        </p:spPr>
      </p:pic>
      <p:sp>
        <p:nvSpPr>
          <p:cNvPr id="11" name="Text Placeholder 8">
            <a:extLst>
              <a:ext uri="{FF2B5EF4-FFF2-40B4-BE49-F238E27FC236}">
                <a16:creationId xmlns:a16="http://schemas.microsoft.com/office/drawing/2014/main" id="{88AA585E-1DF9-4EE4-B8D3-E5C3F49B3937}"/>
              </a:ext>
            </a:extLst>
          </p:cNvPr>
          <p:cNvSpPr txBox="1">
            <a:spLocks/>
          </p:cNvSpPr>
          <p:nvPr/>
        </p:nvSpPr>
        <p:spPr>
          <a:xfrm>
            <a:off x="5837082" y="2474840"/>
            <a:ext cx="2793708" cy="45527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02438" indent="-302438" defTabSz="1209751">
              <a:spcBef>
                <a:spcPts val="1323"/>
              </a:spcBef>
            </a:pPr>
            <a:r>
              <a:rPr lang="en-US" sz="1455" kern="1200">
                <a:solidFill>
                  <a:schemeClr val="tx1"/>
                </a:solidFill>
                <a:latin typeface="+mn-lt"/>
                <a:ea typeface="+mn-ea"/>
                <a:cs typeface="+mn-cs"/>
              </a:rPr>
              <a:t>Ms. Vera </a:t>
            </a:r>
            <a:r>
              <a:rPr lang="en-US" sz="1455" kern="1200" err="1">
                <a:solidFill>
                  <a:schemeClr val="tx1"/>
                </a:solidFill>
                <a:latin typeface="+mn-lt"/>
                <a:ea typeface="+mn-ea"/>
                <a:cs typeface="+mn-cs"/>
              </a:rPr>
              <a:t>Kondikj</a:t>
            </a:r>
            <a:r>
              <a:rPr lang="en-US" sz="1455" kern="1200">
                <a:solidFill>
                  <a:schemeClr val="tx1"/>
                </a:solidFill>
                <a:latin typeface="+mn-lt"/>
                <a:ea typeface="+mn-ea"/>
                <a:cs typeface="+mn-cs"/>
              </a:rPr>
              <a:t> </a:t>
            </a:r>
            <a:r>
              <a:rPr lang="en-US" sz="1455" kern="1200" err="1">
                <a:solidFill>
                  <a:schemeClr val="tx1"/>
                </a:solidFill>
                <a:latin typeface="+mn-lt"/>
                <a:ea typeface="+mn-ea"/>
                <a:cs typeface="+mn-cs"/>
              </a:rPr>
              <a:t>Mitkovska</a:t>
            </a:r>
            <a:r>
              <a:rPr lang="en-US" sz="1455" kern="1200">
                <a:solidFill>
                  <a:schemeClr val="tx1"/>
                </a:solidFill>
                <a:latin typeface="+mn-lt"/>
                <a:ea typeface="+mn-ea"/>
                <a:cs typeface="+mn-cs"/>
              </a:rPr>
              <a:t>, education specialist - UNICEF</a:t>
            </a:r>
            <a:endParaRPr lang="en-US" sz="1100"/>
          </a:p>
        </p:txBody>
      </p:sp>
      <p:sp>
        <p:nvSpPr>
          <p:cNvPr id="12" name="Text Placeholder 41">
            <a:extLst>
              <a:ext uri="{FF2B5EF4-FFF2-40B4-BE49-F238E27FC236}">
                <a16:creationId xmlns:a16="http://schemas.microsoft.com/office/drawing/2014/main" id="{1710F214-74EC-4562-A8B0-6AF9AD724E2C}"/>
              </a:ext>
            </a:extLst>
          </p:cNvPr>
          <p:cNvSpPr txBox="1">
            <a:spLocks/>
          </p:cNvSpPr>
          <p:nvPr/>
        </p:nvSpPr>
        <p:spPr>
          <a:xfrm>
            <a:off x="6020442" y="5563054"/>
            <a:ext cx="2426986" cy="75080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02438" indent="-302438" defTabSz="1209751">
              <a:spcBef>
                <a:spcPts val="1323"/>
              </a:spcBef>
            </a:pPr>
            <a:r>
              <a:rPr lang="en-US" sz="1389" kern="1200">
                <a:solidFill>
                  <a:schemeClr val="tx1"/>
                </a:solidFill>
                <a:latin typeface="Calibri" panose="020F0502020204030204" pitchFamily="34" charset="0"/>
                <a:ea typeface="+mn-ea"/>
                <a:cs typeface="Calibri" panose="020F0502020204030204" pitchFamily="34" charset="0"/>
              </a:rPr>
              <a:t>Salih </a:t>
            </a:r>
            <a:r>
              <a:rPr lang="en-US" sz="1389" kern="1200" err="1">
                <a:solidFill>
                  <a:schemeClr val="tx1"/>
                </a:solidFill>
                <a:latin typeface="Calibri" panose="020F0502020204030204" pitchFamily="34" charset="0"/>
                <a:ea typeface="+mn-ea"/>
                <a:cs typeface="Calibri" panose="020F0502020204030204" pitchFamily="34" charset="0"/>
              </a:rPr>
              <a:t>Murati</a:t>
            </a:r>
            <a:r>
              <a:rPr lang="en-US" sz="1389" kern="1200">
                <a:solidFill>
                  <a:schemeClr val="tx1"/>
                </a:solidFill>
                <a:latin typeface="Calibri" panose="020F0502020204030204" pitchFamily="34" charset="0"/>
                <a:ea typeface="+mn-ea"/>
                <a:cs typeface="Calibri" panose="020F0502020204030204" pitchFamily="34" charset="0"/>
              </a:rPr>
              <a:t>, Former President of the Constitutional Court</a:t>
            </a:r>
          </a:p>
          <a:p>
            <a:endParaRPr lang="en-US" dirty="0"/>
          </a:p>
        </p:txBody>
      </p:sp>
      <p:pic>
        <p:nvPicPr>
          <p:cNvPr id="13" name="Picture Placeholder 49">
            <a:extLst>
              <a:ext uri="{FF2B5EF4-FFF2-40B4-BE49-F238E27FC236}">
                <a16:creationId xmlns:a16="http://schemas.microsoft.com/office/drawing/2014/main" id="{62E8B0FB-1E9C-4019-A7E4-59FB166A092F}"/>
              </a:ext>
            </a:extLst>
          </p:cNvPr>
          <p:cNvPicPr>
            <a:picLocks noChangeAspect="1"/>
          </p:cNvPicPr>
          <p:nvPr/>
        </p:nvPicPr>
        <p:blipFill>
          <a:blip r:embed="rId5"/>
          <a:srcRect l="16667" r="16667"/>
          <a:stretch>
            <a:fillRect/>
          </a:stretch>
        </p:blipFill>
        <p:spPr>
          <a:xfrm>
            <a:off x="9458929" y="497085"/>
            <a:ext cx="2124756" cy="1987235"/>
          </a:xfrm>
          <a:prstGeom prst="rect">
            <a:avLst/>
          </a:prstGeom>
        </p:spPr>
      </p:pic>
      <p:sp>
        <p:nvSpPr>
          <p:cNvPr id="14" name="Text Placeholder 9">
            <a:extLst>
              <a:ext uri="{FF2B5EF4-FFF2-40B4-BE49-F238E27FC236}">
                <a16:creationId xmlns:a16="http://schemas.microsoft.com/office/drawing/2014/main" id="{30C30773-6C1C-4E43-BFC8-0B0E6E5855F3}"/>
              </a:ext>
            </a:extLst>
          </p:cNvPr>
          <p:cNvSpPr txBox="1">
            <a:spLocks/>
          </p:cNvSpPr>
          <p:nvPr/>
        </p:nvSpPr>
        <p:spPr>
          <a:xfrm>
            <a:off x="9111141" y="2492033"/>
            <a:ext cx="2426986" cy="45527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02438" indent="-302438" defTabSz="1209751">
              <a:spcBef>
                <a:spcPts val="1323"/>
              </a:spcBef>
            </a:pPr>
            <a:r>
              <a:rPr lang="en-US" sz="1389" kern="1200">
                <a:solidFill>
                  <a:schemeClr val="tx1"/>
                </a:solidFill>
                <a:latin typeface="+mn-lt"/>
                <a:ea typeface="+mn-ea"/>
                <a:cs typeface="+mn-cs"/>
              </a:rPr>
              <a:t> Hosted by the mayor of the municipality, Mr. </a:t>
            </a:r>
            <a:r>
              <a:rPr lang="en-US" sz="1389" kern="1200" err="1">
                <a:solidFill>
                  <a:schemeClr val="tx1"/>
                </a:solidFill>
                <a:latin typeface="+mn-lt"/>
                <a:ea typeface="+mn-ea"/>
                <a:cs typeface="+mn-cs"/>
              </a:rPr>
              <a:t>Orce</a:t>
            </a:r>
            <a:r>
              <a:rPr lang="en-US" sz="1389" kern="1200">
                <a:solidFill>
                  <a:schemeClr val="tx1"/>
                </a:solidFill>
                <a:latin typeface="+mn-lt"/>
                <a:ea typeface="+mn-ea"/>
                <a:cs typeface="+mn-cs"/>
              </a:rPr>
              <a:t> </a:t>
            </a:r>
            <a:r>
              <a:rPr lang="en-US" sz="1389" kern="1200" err="1">
                <a:solidFill>
                  <a:schemeClr val="tx1"/>
                </a:solidFill>
                <a:latin typeface="+mn-lt"/>
                <a:ea typeface="+mn-ea"/>
                <a:cs typeface="+mn-cs"/>
              </a:rPr>
              <a:t>Gjorgjievski</a:t>
            </a:r>
            <a:r>
              <a:rPr lang="en-US" sz="1389" kern="1200">
                <a:solidFill>
                  <a:schemeClr val="tx1"/>
                </a:solidFill>
                <a:latin typeface="+mn-lt"/>
                <a:ea typeface="+mn-ea"/>
                <a:cs typeface="+mn-cs"/>
              </a:rPr>
              <a:t>, and his team</a:t>
            </a:r>
            <a:endParaRPr lang="en-US" sz="1050"/>
          </a:p>
        </p:txBody>
      </p:sp>
      <p:sp>
        <p:nvSpPr>
          <p:cNvPr id="15" name="Text Placeholder 42">
            <a:extLst>
              <a:ext uri="{FF2B5EF4-FFF2-40B4-BE49-F238E27FC236}">
                <a16:creationId xmlns:a16="http://schemas.microsoft.com/office/drawing/2014/main" id="{96E40EAE-724F-4127-B254-22717CEC009E}"/>
              </a:ext>
            </a:extLst>
          </p:cNvPr>
          <p:cNvSpPr txBox="1">
            <a:spLocks/>
          </p:cNvSpPr>
          <p:nvPr/>
        </p:nvSpPr>
        <p:spPr>
          <a:xfrm>
            <a:off x="9307814" y="5572534"/>
            <a:ext cx="2426986" cy="65174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02438" indent="-302438" defTabSz="1209751">
              <a:spcBef>
                <a:spcPts val="1323"/>
              </a:spcBef>
            </a:pPr>
            <a:r>
              <a:rPr lang="en-US" sz="1455" kern="1200">
                <a:solidFill>
                  <a:schemeClr val="tx1"/>
                </a:solidFill>
                <a:latin typeface="+mn-lt"/>
                <a:ea typeface="+mn-ea"/>
                <a:cs typeface="+mn-cs"/>
              </a:rPr>
              <a:t>Mayor of the Municipality of </a:t>
            </a:r>
            <a:r>
              <a:rPr lang="en-US" sz="1455" kern="1200" err="1">
                <a:solidFill>
                  <a:schemeClr val="tx1"/>
                </a:solidFill>
                <a:latin typeface="+mn-lt"/>
                <a:ea typeface="+mn-ea"/>
                <a:cs typeface="+mn-cs"/>
              </a:rPr>
              <a:t>Cair</a:t>
            </a:r>
            <a:r>
              <a:rPr lang="en-US" sz="1455" kern="1200">
                <a:solidFill>
                  <a:schemeClr val="tx1"/>
                </a:solidFill>
                <a:latin typeface="+mn-lt"/>
                <a:ea typeface="+mn-ea"/>
                <a:cs typeface="+mn-cs"/>
              </a:rPr>
              <a:t>, Mr. </a:t>
            </a:r>
            <a:r>
              <a:rPr lang="en-US" sz="1455" kern="1200" err="1">
                <a:solidFill>
                  <a:schemeClr val="tx1"/>
                </a:solidFill>
                <a:latin typeface="+mn-lt"/>
                <a:ea typeface="+mn-ea"/>
                <a:cs typeface="+mn-cs"/>
              </a:rPr>
              <a:t>Visar</a:t>
            </a:r>
            <a:r>
              <a:rPr lang="en-US" sz="1455" kern="1200">
                <a:solidFill>
                  <a:schemeClr val="tx1"/>
                </a:solidFill>
                <a:latin typeface="+mn-lt"/>
                <a:ea typeface="+mn-ea"/>
                <a:cs typeface="+mn-cs"/>
              </a:rPr>
              <a:t> </a:t>
            </a:r>
            <a:r>
              <a:rPr lang="en-US" sz="1455" kern="1200" err="1">
                <a:solidFill>
                  <a:schemeClr val="tx1"/>
                </a:solidFill>
                <a:latin typeface="+mn-lt"/>
                <a:ea typeface="+mn-ea"/>
                <a:cs typeface="+mn-cs"/>
              </a:rPr>
              <a:t>Ganiu</a:t>
            </a:r>
            <a:endParaRPr lang="en-US" sz="1455" kern="1200">
              <a:solidFill>
                <a:schemeClr val="tx1"/>
              </a:solidFill>
              <a:latin typeface="+mn-lt"/>
              <a:ea typeface="+mn-ea"/>
              <a:cs typeface="+mn-cs"/>
            </a:endParaRPr>
          </a:p>
          <a:p>
            <a:endParaRPr lang="en-US" dirty="0"/>
          </a:p>
        </p:txBody>
      </p:sp>
      <p:pic>
        <p:nvPicPr>
          <p:cNvPr id="16" name="Picture Placeholder 52">
            <a:extLst>
              <a:ext uri="{FF2B5EF4-FFF2-40B4-BE49-F238E27FC236}">
                <a16:creationId xmlns:a16="http://schemas.microsoft.com/office/drawing/2014/main" id="{12FB37B4-3885-4F68-80EB-84A8A7E277ED}"/>
              </a:ext>
            </a:extLst>
          </p:cNvPr>
          <p:cNvPicPr>
            <a:picLocks noChangeAspect="1"/>
          </p:cNvPicPr>
          <p:nvPr/>
        </p:nvPicPr>
        <p:blipFill>
          <a:blip r:embed="rId6"/>
          <a:srcRect l="16675" r="16675"/>
          <a:stretch>
            <a:fillRect/>
          </a:stretch>
        </p:blipFill>
        <p:spPr>
          <a:xfrm>
            <a:off x="552226" y="3587804"/>
            <a:ext cx="2123275" cy="1839768"/>
          </a:xfrm>
          <a:prstGeom prst="rect">
            <a:avLst/>
          </a:prstGeom>
        </p:spPr>
      </p:pic>
      <p:pic>
        <p:nvPicPr>
          <p:cNvPr id="17" name="Picture Placeholder 58">
            <a:extLst>
              <a:ext uri="{FF2B5EF4-FFF2-40B4-BE49-F238E27FC236}">
                <a16:creationId xmlns:a16="http://schemas.microsoft.com/office/drawing/2014/main" id="{E1358786-2BAE-4E3C-8865-B634158B3712}"/>
              </a:ext>
            </a:extLst>
          </p:cNvPr>
          <p:cNvPicPr>
            <a:picLocks noChangeAspect="1"/>
          </p:cNvPicPr>
          <p:nvPr/>
        </p:nvPicPr>
        <p:blipFill>
          <a:blip r:embed="rId7"/>
          <a:srcRect l="16667" r="16667"/>
          <a:stretch>
            <a:fillRect/>
          </a:stretch>
        </p:blipFill>
        <p:spPr>
          <a:xfrm>
            <a:off x="3160689" y="3573709"/>
            <a:ext cx="2019696" cy="1850946"/>
          </a:xfrm>
          <a:prstGeom prst="rect">
            <a:avLst/>
          </a:prstGeom>
        </p:spPr>
      </p:pic>
      <p:pic>
        <p:nvPicPr>
          <p:cNvPr id="18" name="Picture Placeholder 65">
            <a:extLst>
              <a:ext uri="{FF2B5EF4-FFF2-40B4-BE49-F238E27FC236}">
                <a16:creationId xmlns:a16="http://schemas.microsoft.com/office/drawing/2014/main" id="{73362495-6BAC-4406-84C3-6D299256452F}"/>
              </a:ext>
            </a:extLst>
          </p:cNvPr>
          <p:cNvPicPr>
            <a:picLocks noChangeAspect="1"/>
          </p:cNvPicPr>
          <p:nvPr/>
        </p:nvPicPr>
        <p:blipFill>
          <a:blip r:embed="rId8"/>
          <a:srcRect l="16656" r="16656"/>
          <a:stretch>
            <a:fillRect/>
          </a:stretch>
        </p:blipFill>
        <p:spPr>
          <a:xfrm>
            <a:off x="6222476" y="3573709"/>
            <a:ext cx="2127336" cy="1850946"/>
          </a:xfrm>
          <a:prstGeom prst="rect">
            <a:avLst/>
          </a:prstGeom>
        </p:spPr>
      </p:pic>
      <p:pic>
        <p:nvPicPr>
          <p:cNvPr id="19" name="Picture Placeholder 70">
            <a:extLst>
              <a:ext uri="{FF2B5EF4-FFF2-40B4-BE49-F238E27FC236}">
                <a16:creationId xmlns:a16="http://schemas.microsoft.com/office/drawing/2014/main" id="{D13EBC57-BB18-4193-A397-062ECCD4D21A}"/>
              </a:ext>
            </a:extLst>
          </p:cNvPr>
          <p:cNvPicPr>
            <a:picLocks noChangeAspect="1"/>
          </p:cNvPicPr>
          <p:nvPr/>
        </p:nvPicPr>
        <p:blipFill>
          <a:blip r:embed="rId9"/>
          <a:srcRect t="12500" b="12500"/>
          <a:stretch>
            <a:fillRect/>
          </a:stretch>
        </p:blipFill>
        <p:spPr>
          <a:xfrm>
            <a:off x="9418900" y="3573709"/>
            <a:ext cx="2151832" cy="1943262"/>
          </a:xfrm>
          <a:prstGeom prst="rect">
            <a:avLst/>
          </a:prstGeom>
        </p:spPr>
      </p:pic>
    </p:spTree>
    <p:extLst>
      <p:ext uri="{BB962C8B-B14F-4D97-AF65-F5344CB8AC3E}">
        <p14:creationId xmlns:p14="http://schemas.microsoft.com/office/powerpoint/2010/main" val="96832460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0" name="Rectangle 35">
            <a:extLst>
              <a:ext uri="{FF2B5EF4-FFF2-40B4-BE49-F238E27FC236}">
                <a16:creationId xmlns:a16="http://schemas.microsoft.com/office/drawing/2014/main" id="{2D2B266D-3625-4584-A5C3-7D3F672CFF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Freeform: Shape 37">
            <a:extLst>
              <a:ext uri="{FF2B5EF4-FFF2-40B4-BE49-F238E27FC236}">
                <a16:creationId xmlns:a16="http://schemas.microsoft.com/office/drawing/2014/main" id="{A5D2A5D1-BA0D-47D3-B051-DA7743C46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219825"/>
          </a:xfrm>
          <a:custGeom>
            <a:avLst/>
            <a:gdLst>
              <a:gd name="connsiteX0" fmla="*/ 6789701 w 12192000"/>
              <a:gd name="connsiteY0" fmla="*/ 6151588 h 6219825"/>
              <a:gd name="connsiteX1" fmla="*/ 6788702 w 12192000"/>
              <a:gd name="connsiteY1" fmla="*/ 6151666 h 6219825"/>
              <a:gd name="connsiteX2" fmla="*/ 6788476 w 12192000"/>
              <a:gd name="connsiteY2" fmla="*/ 6152200 h 6219825"/>
              <a:gd name="connsiteX3" fmla="*/ 9834 w 12192000"/>
              <a:gd name="connsiteY3" fmla="*/ 0 h 6219825"/>
              <a:gd name="connsiteX4" fmla="*/ 12357 w 12192000"/>
              <a:gd name="connsiteY4" fmla="*/ 1 h 6219825"/>
              <a:gd name="connsiteX5" fmla="*/ 12192000 w 12192000"/>
              <a:gd name="connsiteY5" fmla="*/ 1 h 6219825"/>
              <a:gd name="connsiteX6" fmla="*/ 12192000 w 12192000"/>
              <a:gd name="connsiteY6" fmla="*/ 5105401 h 6219825"/>
              <a:gd name="connsiteX7" fmla="*/ 12191716 w 12192000"/>
              <a:gd name="connsiteY7" fmla="*/ 5105401 h 6219825"/>
              <a:gd name="connsiteX8" fmla="*/ 12192000 w 12192000"/>
              <a:gd name="connsiteY8" fmla="*/ 5256977 h 6219825"/>
              <a:gd name="connsiteX9" fmla="*/ 12061096 w 12192000"/>
              <a:gd name="connsiteY9" fmla="*/ 5296034 h 6219825"/>
              <a:gd name="connsiteX10" fmla="*/ 11676800 w 12192000"/>
              <a:gd name="connsiteY10" fmla="*/ 5399652 h 6219825"/>
              <a:gd name="connsiteX11" fmla="*/ 10425355 w 12192000"/>
              <a:gd name="connsiteY11" fmla="*/ 5683310 h 6219825"/>
              <a:gd name="connsiteX12" fmla="*/ 9424022 w 12192000"/>
              <a:gd name="connsiteY12" fmla="*/ 5858546 h 6219825"/>
              <a:gd name="connsiteX13" fmla="*/ 8458419 w 12192000"/>
              <a:gd name="connsiteY13" fmla="*/ 5992303 h 6219825"/>
              <a:gd name="connsiteX14" fmla="*/ 7715970 w 12192000"/>
              <a:gd name="connsiteY14" fmla="*/ 6072283 h 6219825"/>
              <a:gd name="connsiteX15" fmla="*/ 6951716 w 12192000"/>
              <a:gd name="connsiteY15" fmla="*/ 6138091 h 6219825"/>
              <a:gd name="connsiteX16" fmla="*/ 6936303 w 12192000"/>
              <a:gd name="connsiteY16" fmla="*/ 6140163 h 6219825"/>
              <a:gd name="connsiteX17" fmla="*/ 6790448 w 12192000"/>
              <a:gd name="connsiteY17" fmla="*/ 6151529 h 6219825"/>
              <a:gd name="connsiteX18" fmla="*/ 6799941 w 12192000"/>
              <a:gd name="connsiteY18" fmla="*/ 6153349 h 6219825"/>
              <a:gd name="connsiteX19" fmla="*/ 6835432 w 12192000"/>
              <a:gd name="connsiteY19" fmla="*/ 6151642 h 6219825"/>
              <a:gd name="connsiteX20" fmla="*/ 6884003 w 12192000"/>
              <a:gd name="connsiteY20" fmla="*/ 6148662 h 6219825"/>
              <a:gd name="connsiteX21" fmla="*/ 7578771 w 12192000"/>
              <a:gd name="connsiteY21" fmla="*/ 6116122 h 6219825"/>
              <a:gd name="connsiteX22" fmla="*/ 8623845 w 12192000"/>
              <a:gd name="connsiteY22" fmla="*/ 6029188 h 6219825"/>
              <a:gd name="connsiteX23" fmla="*/ 9479970 w 12192000"/>
              <a:gd name="connsiteY23" fmla="*/ 5925239 h 6219825"/>
              <a:gd name="connsiteX24" fmla="*/ 10629308 w 12192000"/>
              <a:gd name="connsiteY24" fmla="*/ 5731000 h 6219825"/>
              <a:gd name="connsiteX25" fmla="*/ 11998498 w 12192000"/>
              <a:gd name="connsiteY25" fmla="*/ 5404869 h 6219825"/>
              <a:gd name="connsiteX26" fmla="*/ 12192000 w 12192000"/>
              <a:gd name="connsiteY26" fmla="*/ 5347846 h 6219825"/>
              <a:gd name="connsiteX27" fmla="*/ 12192000 w 12192000"/>
              <a:gd name="connsiteY27" fmla="*/ 5402606 h 6219825"/>
              <a:gd name="connsiteX28" fmla="*/ 11829257 w 12192000"/>
              <a:gd name="connsiteY28" fmla="*/ 5507950 h 6219825"/>
              <a:gd name="connsiteX29" fmla="*/ 10939183 w 12192000"/>
              <a:gd name="connsiteY29" fmla="*/ 5722555 h 6219825"/>
              <a:gd name="connsiteX30" fmla="*/ 9985530 w 12192000"/>
              <a:gd name="connsiteY30" fmla="*/ 5902635 h 6219825"/>
              <a:gd name="connsiteX31" fmla="*/ 9186882 w 12192000"/>
              <a:gd name="connsiteY31" fmla="*/ 6018631 h 6219825"/>
              <a:gd name="connsiteX32" fmla="*/ 8578198 w 12192000"/>
              <a:gd name="connsiteY32" fmla="*/ 6088179 h 6219825"/>
              <a:gd name="connsiteX33" fmla="*/ 7864358 w 12192000"/>
              <a:gd name="connsiteY33" fmla="*/ 6149656 h 6219825"/>
              <a:gd name="connsiteX34" fmla="*/ 6935502 w 12192000"/>
              <a:gd name="connsiteY34" fmla="*/ 6201071 h 6219825"/>
              <a:gd name="connsiteX35" fmla="*/ 6477750 w 12192000"/>
              <a:gd name="connsiteY35" fmla="*/ 6214980 h 6219825"/>
              <a:gd name="connsiteX36" fmla="*/ 6362294 w 12192000"/>
              <a:gd name="connsiteY36" fmla="*/ 6219825 h 6219825"/>
              <a:gd name="connsiteX37" fmla="*/ 6057129 w 12192000"/>
              <a:gd name="connsiteY37" fmla="*/ 6219825 h 6219825"/>
              <a:gd name="connsiteX38" fmla="*/ 5977784 w 12192000"/>
              <a:gd name="connsiteY38" fmla="*/ 6215229 h 6219825"/>
              <a:gd name="connsiteX39" fmla="*/ 5265087 w 12192000"/>
              <a:gd name="connsiteY39" fmla="*/ 6178965 h 6219825"/>
              <a:gd name="connsiteX40" fmla="*/ 4346277 w 12192000"/>
              <a:gd name="connsiteY40" fmla="*/ 6116869 h 6219825"/>
              <a:gd name="connsiteX41" fmla="*/ 3373045 w 12192000"/>
              <a:gd name="connsiteY41" fmla="*/ 6018259 h 6219825"/>
              <a:gd name="connsiteX42" fmla="*/ 2362173 w 12192000"/>
              <a:gd name="connsiteY42" fmla="*/ 5899282 h 6219825"/>
              <a:gd name="connsiteX43" fmla="*/ 1233178 w 12192000"/>
              <a:gd name="connsiteY43" fmla="*/ 5726033 h 6219825"/>
              <a:gd name="connsiteX44" fmla="*/ 68500 w 12192000"/>
              <a:gd name="connsiteY44" fmla="*/ 5486226 h 6219825"/>
              <a:gd name="connsiteX45" fmla="*/ 0 w 12192000"/>
              <a:gd name="connsiteY45" fmla="*/ 5468863 h 6219825"/>
              <a:gd name="connsiteX46" fmla="*/ 0 w 12192000"/>
              <a:gd name="connsiteY46" fmla="*/ 5412351 h 6219825"/>
              <a:gd name="connsiteX47" fmla="*/ 72441 w 12192000"/>
              <a:gd name="connsiteY47" fmla="*/ 5431135 h 6219825"/>
              <a:gd name="connsiteX48" fmla="*/ 600716 w 12192000"/>
              <a:gd name="connsiteY48" fmla="*/ 5549555 h 6219825"/>
              <a:gd name="connsiteX49" fmla="*/ 1769512 w 12192000"/>
              <a:gd name="connsiteY49" fmla="*/ 5759811 h 6219825"/>
              <a:gd name="connsiteX50" fmla="*/ 2613554 w 12192000"/>
              <a:gd name="connsiteY50" fmla="*/ 5876802 h 6219825"/>
              <a:gd name="connsiteX51" fmla="*/ 2581134 w 12192000"/>
              <a:gd name="connsiteY51" fmla="*/ 5866867 h 6219825"/>
              <a:gd name="connsiteX52" fmla="*/ 1112635 w 12192000"/>
              <a:gd name="connsiteY52" fmla="*/ 5534031 h 6219825"/>
              <a:gd name="connsiteX53" fmla="*/ 420412 w 12192000"/>
              <a:gd name="connsiteY53" fmla="*/ 5334514 h 6219825"/>
              <a:gd name="connsiteX54" fmla="*/ 0 w 12192000"/>
              <a:gd name="connsiteY54" fmla="*/ 5195539 h 6219825"/>
              <a:gd name="connsiteX55" fmla="*/ 60 w 12192000"/>
              <a:gd name="connsiteY55" fmla="*/ 5105401 h 6219825"/>
              <a:gd name="connsiteX56" fmla="*/ 0 w 12192000"/>
              <a:gd name="connsiteY56" fmla="*/ 5105401 h 6219825"/>
              <a:gd name="connsiteX57" fmla="*/ 0 w 12192000"/>
              <a:gd name="connsiteY57" fmla="*/ 1 h 6219825"/>
              <a:gd name="connsiteX58" fmla="*/ 9834 w 12192000"/>
              <a:gd name="connsiteY58" fmla="*/ 1 h 6219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2192000" h="6219825">
                <a:moveTo>
                  <a:pt x="6789701" y="6151588"/>
                </a:moveTo>
                <a:lnTo>
                  <a:pt x="6788702" y="6151666"/>
                </a:lnTo>
                <a:cubicBezTo>
                  <a:pt x="6788627" y="6151844"/>
                  <a:pt x="6788551" y="6152022"/>
                  <a:pt x="6788476" y="6152200"/>
                </a:cubicBezTo>
                <a:close/>
                <a:moveTo>
                  <a:pt x="9834" y="0"/>
                </a:moveTo>
                <a:lnTo>
                  <a:pt x="12357" y="1"/>
                </a:lnTo>
                <a:lnTo>
                  <a:pt x="12192000" y="1"/>
                </a:lnTo>
                <a:lnTo>
                  <a:pt x="12192000" y="5105401"/>
                </a:lnTo>
                <a:lnTo>
                  <a:pt x="12191716" y="5105401"/>
                </a:lnTo>
                <a:lnTo>
                  <a:pt x="12192000" y="5256977"/>
                </a:lnTo>
                <a:lnTo>
                  <a:pt x="12061096" y="5296034"/>
                </a:lnTo>
                <a:cubicBezTo>
                  <a:pt x="11933500" y="5332263"/>
                  <a:pt x="11805390" y="5366806"/>
                  <a:pt x="11676800" y="5399652"/>
                </a:cubicBezTo>
                <a:cubicBezTo>
                  <a:pt x="11262789" y="5507204"/>
                  <a:pt x="10845343" y="5600846"/>
                  <a:pt x="10425355" y="5683310"/>
                </a:cubicBezTo>
                <a:cubicBezTo>
                  <a:pt x="10092810" y="5748549"/>
                  <a:pt x="9759033" y="5806970"/>
                  <a:pt x="9424022" y="5858546"/>
                </a:cubicBezTo>
                <a:cubicBezTo>
                  <a:pt x="9102997" y="5908224"/>
                  <a:pt x="8781133" y="5952809"/>
                  <a:pt x="8458419" y="5992303"/>
                </a:cubicBezTo>
                <a:cubicBezTo>
                  <a:pt x="8211360" y="6022481"/>
                  <a:pt x="7963792" y="6048065"/>
                  <a:pt x="7715970" y="6072283"/>
                </a:cubicBezTo>
                <a:lnTo>
                  <a:pt x="6951716" y="6138091"/>
                </a:lnTo>
                <a:lnTo>
                  <a:pt x="6936303" y="6140163"/>
                </a:lnTo>
                <a:lnTo>
                  <a:pt x="6790448" y="6151529"/>
                </a:lnTo>
                <a:lnTo>
                  <a:pt x="6799941" y="6153349"/>
                </a:lnTo>
                <a:cubicBezTo>
                  <a:pt x="6811623" y="6153816"/>
                  <a:pt x="6823734" y="6151642"/>
                  <a:pt x="6835432" y="6151642"/>
                </a:cubicBezTo>
                <a:cubicBezTo>
                  <a:pt x="6851580" y="6151642"/>
                  <a:pt x="6867729" y="6149034"/>
                  <a:pt x="6884003" y="6148662"/>
                </a:cubicBezTo>
                <a:cubicBezTo>
                  <a:pt x="7115805" y="6143198"/>
                  <a:pt x="7347351" y="6131026"/>
                  <a:pt x="7578771" y="6116122"/>
                </a:cubicBezTo>
                <a:cubicBezTo>
                  <a:pt x="7927552" y="6093644"/>
                  <a:pt x="8276080" y="6065453"/>
                  <a:pt x="8623845" y="6029188"/>
                </a:cubicBezTo>
                <a:cubicBezTo>
                  <a:pt x="8909939" y="5999878"/>
                  <a:pt x="9195310" y="5965228"/>
                  <a:pt x="9479970" y="5925239"/>
                </a:cubicBezTo>
                <a:cubicBezTo>
                  <a:pt x="9864901" y="5870842"/>
                  <a:pt x="10248014" y="5806101"/>
                  <a:pt x="10629308" y="5731000"/>
                </a:cubicBezTo>
                <a:cubicBezTo>
                  <a:pt x="11090114" y="5639842"/>
                  <a:pt x="11546975" y="5532291"/>
                  <a:pt x="11998498" y="5404869"/>
                </a:cubicBezTo>
                <a:lnTo>
                  <a:pt x="12192000" y="5347846"/>
                </a:lnTo>
                <a:lnTo>
                  <a:pt x="12192000" y="5402606"/>
                </a:lnTo>
                <a:lnTo>
                  <a:pt x="11829257" y="5507950"/>
                </a:lnTo>
                <a:cubicBezTo>
                  <a:pt x="11534769" y="5587680"/>
                  <a:pt x="11238120" y="5658596"/>
                  <a:pt x="10939183" y="5722555"/>
                </a:cubicBezTo>
                <a:cubicBezTo>
                  <a:pt x="10622824" y="5790365"/>
                  <a:pt x="10304941" y="5850387"/>
                  <a:pt x="9985530" y="5902635"/>
                </a:cubicBezTo>
                <a:cubicBezTo>
                  <a:pt x="9720036" y="5946102"/>
                  <a:pt x="9453814" y="5984764"/>
                  <a:pt x="9186882" y="6018631"/>
                </a:cubicBezTo>
                <a:cubicBezTo>
                  <a:pt x="8984197" y="6044216"/>
                  <a:pt x="8781514" y="6068309"/>
                  <a:pt x="8578198" y="6088179"/>
                </a:cubicBezTo>
                <a:lnTo>
                  <a:pt x="7864358" y="6149656"/>
                </a:lnTo>
                <a:cubicBezTo>
                  <a:pt x="7554994" y="6172009"/>
                  <a:pt x="7245502" y="6189895"/>
                  <a:pt x="6935502" y="6201071"/>
                </a:cubicBezTo>
                <a:lnTo>
                  <a:pt x="6477750" y="6214980"/>
                </a:lnTo>
                <a:cubicBezTo>
                  <a:pt x="6439195" y="6212895"/>
                  <a:pt x="6400529" y="6214521"/>
                  <a:pt x="6362294" y="6219825"/>
                </a:cubicBezTo>
                <a:lnTo>
                  <a:pt x="6057129" y="6219825"/>
                </a:lnTo>
                <a:lnTo>
                  <a:pt x="5977784" y="6215229"/>
                </a:lnTo>
                <a:lnTo>
                  <a:pt x="5265087" y="6178965"/>
                </a:lnTo>
                <a:cubicBezTo>
                  <a:pt x="4958267" y="6166544"/>
                  <a:pt x="4651826" y="6146055"/>
                  <a:pt x="4346277" y="6116869"/>
                </a:cubicBezTo>
                <a:lnTo>
                  <a:pt x="3373045" y="6018259"/>
                </a:lnTo>
                <a:cubicBezTo>
                  <a:pt x="3035412" y="5983982"/>
                  <a:pt x="2698456" y="5944327"/>
                  <a:pt x="2362173" y="5899282"/>
                </a:cubicBezTo>
                <a:cubicBezTo>
                  <a:pt x="1984692" y="5849108"/>
                  <a:pt x="1608364" y="5791358"/>
                  <a:pt x="1233178" y="5726033"/>
                </a:cubicBezTo>
                <a:cubicBezTo>
                  <a:pt x="842181" y="5657291"/>
                  <a:pt x="453758" y="5578770"/>
                  <a:pt x="68500" y="5486226"/>
                </a:cubicBezTo>
                <a:lnTo>
                  <a:pt x="0" y="5468863"/>
                </a:lnTo>
                <a:lnTo>
                  <a:pt x="0" y="5412351"/>
                </a:lnTo>
                <a:lnTo>
                  <a:pt x="72441" y="5431135"/>
                </a:lnTo>
                <a:cubicBezTo>
                  <a:pt x="247961" y="5473331"/>
                  <a:pt x="424164" y="5512608"/>
                  <a:pt x="600716" y="5549555"/>
                </a:cubicBezTo>
                <a:cubicBezTo>
                  <a:pt x="988279" y="5630403"/>
                  <a:pt x="1378133" y="5699330"/>
                  <a:pt x="1769512" y="5759811"/>
                </a:cubicBezTo>
                <a:cubicBezTo>
                  <a:pt x="2052426" y="5803406"/>
                  <a:pt x="2335725" y="5843519"/>
                  <a:pt x="2613554" y="5876802"/>
                </a:cubicBezTo>
                <a:cubicBezTo>
                  <a:pt x="2605544" y="5879410"/>
                  <a:pt x="2594611" y="5869350"/>
                  <a:pt x="2581134" y="5866867"/>
                </a:cubicBezTo>
                <a:cubicBezTo>
                  <a:pt x="2087178" y="5774877"/>
                  <a:pt x="1597684" y="5663937"/>
                  <a:pt x="1112635" y="5534031"/>
                </a:cubicBezTo>
                <a:cubicBezTo>
                  <a:pt x="880453" y="5471934"/>
                  <a:pt x="649713" y="5405428"/>
                  <a:pt x="420412" y="5334514"/>
                </a:cubicBezTo>
                <a:lnTo>
                  <a:pt x="0" y="5195539"/>
                </a:lnTo>
                <a:lnTo>
                  <a:pt x="60" y="5105401"/>
                </a:lnTo>
                <a:lnTo>
                  <a:pt x="0" y="5105401"/>
                </a:lnTo>
                <a:lnTo>
                  <a:pt x="0" y="1"/>
                </a:lnTo>
                <a:lnTo>
                  <a:pt x="9834" y="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BB34CE45-ABE4-55ED-6235-5A3D8AC10AB0}"/>
              </a:ext>
            </a:extLst>
          </p:cNvPr>
          <p:cNvSpPr>
            <a:spLocks noGrp="1"/>
          </p:cNvSpPr>
          <p:nvPr>
            <p:ph idx="1"/>
          </p:nvPr>
        </p:nvSpPr>
        <p:spPr>
          <a:xfrm>
            <a:off x="4548613" y="1194083"/>
            <a:ext cx="5804425" cy="2401862"/>
          </a:xfrm>
        </p:spPr>
        <p:txBody>
          <a:bodyPr/>
          <a:lstStyle/>
          <a:p>
            <a:pPr marL="0" indent="-125090" algn="just" defTabSz="500360" fontAlgn="base">
              <a:spcBef>
                <a:spcPts val="0"/>
              </a:spcBef>
              <a:spcAft>
                <a:spcPts val="438"/>
              </a:spcAft>
            </a:pPr>
            <a:r>
              <a:rPr lang="en-GB" sz="985" kern="1200">
                <a:solidFill>
                  <a:srgbClr val="000000"/>
                </a:solidFill>
                <a:latin typeface="inherit"/>
                <a:ea typeface="+mn-ea"/>
                <a:cs typeface="+mn-cs"/>
              </a:rPr>
              <a:t>Under the moto </a:t>
            </a:r>
            <a:r>
              <a:rPr lang="en-GB" sz="985" kern="1200">
                <a:solidFill>
                  <a:srgbClr val="000000"/>
                </a:solidFill>
                <a:latin typeface="Segoe UI Historic" panose="020B0502040204020203" pitchFamily="34" charset="0"/>
                <a:ea typeface="+mn-ea"/>
                <a:cs typeface="+mn-cs"/>
                <a:hlinkClick r:id="rId2"/>
              </a:rPr>
              <a:t>#LeaveTrace</a:t>
            </a:r>
            <a:r>
              <a:rPr lang="en-GB" sz="985" kern="1200">
                <a:solidFill>
                  <a:srgbClr val="000000"/>
                </a:solidFill>
                <a:latin typeface="inherit"/>
                <a:ea typeface="+mn-ea"/>
                <a:cs typeface="+mn-cs"/>
              </a:rPr>
              <a:t> launched in seven cities across Macedonia in association with the Institute for Good Governance and Euro-Atlantic Perspectives, the Ministry of Labour and Social Affairs and the Faculty of Art and Design continued with the cultural initiative in Bitola on 15</a:t>
            </a:r>
            <a:r>
              <a:rPr lang="en-GB" sz="985" kern="1200" baseline="30000">
                <a:solidFill>
                  <a:srgbClr val="000000"/>
                </a:solidFill>
                <a:latin typeface="inherit"/>
                <a:ea typeface="+mn-ea"/>
                <a:cs typeface="+mn-cs"/>
              </a:rPr>
              <a:t>th</a:t>
            </a:r>
            <a:r>
              <a:rPr lang="en-GB" sz="985" kern="1200">
                <a:solidFill>
                  <a:srgbClr val="000000"/>
                </a:solidFill>
                <a:latin typeface="inherit"/>
                <a:ea typeface="+mn-ea"/>
                <a:cs typeface="+mn-cs"/>
              </a:rPr>
              <a:t> July and in </a:t>
            </a:r>
            <a:r>
              <a:rPr lang="en-GB" sz="985" kern="1200" err="1">
                <a:solidFill>
                  <a:srgbClr val="000000"/>
                </a:solidFill>
                <a:latin typeface="inherit"/>
                <a:ea typeface="+mn-ea"/>
                <a:cs typeface="+mn-cs"/>
              </a:rPr>
              <a:t>Dojran</a:t>
            </a:r>
            <a:r>
              <a:rPr lang="en-GB" sz="985" kern="1200">
                <a:solidFill>
                  <a:srgbClr val="000000"/>
                </a:solidFill>
                <a:latin typeface="inherit"/>
                <a:ea typeface="+mn-ea"/>
                <a:cs typeface="+mn-cs"/>
              </a:rPr>
              <a:t> on July 22. This program aims to combat intolerance and discrimination as a component of the joint project between the European Union and the Council of Europe known as the "Horizontal Instrument for the Western Balkans and Turkey." </a:t>
            </a:r>
            <a:endParaRPr lang="en-GB" sz="985" kern="1200">
              <a:solidFill>
                <a:srgbClr val="000000"/>
              </a:solidFill>
              <a:latin typeface="Calibri" panose="020F0502020204030204" pitchFamily="34" charset="0"/>
              <a:ea typeface="+mn-ea"/>
              <a:cs typeface="+mn-cs"/>
            </a:endParaRPr>
          </a:p>
          <a:p>
            <a:pPr marL="0" indent="-125090" algn="just" defTabSz="500360" fontAlgn="base">
              <a:spcBef>
                <a:spcPts val="0"/>
              </a:spcBef>
              <a:spcAft>
                <a:spcPts val="438"/>
              </a:spcAft>
            </a:pPr>
            <a:r>
              <a:rPr lang="en-GB" sz="985" kern="1200">
                <a:solidFill>
                  <a:srgbClr val="000000"/>
                </a:solidFill>
                <a:latin typeface="inherit"/>
                <a:ea typeface="+mn-ea"/>
                <a:cs typeface="+mn-cs"/>
              </a:rPr>
              <a:t>Participants in the event shared their own narratives, which inspired others. The Faculty of Art and Design was represented by notable students Arta </a:t>
            </a:r>
            <a:r>
              <a:rPr lang="en-GB" sz="985" kern="1200" err="1">
                <a:solidFill>
                  <a:srgbClr val="000000"/>
                </a:solidFill>
                <a:latin typeface="inherit"/>
                <a:ea typeface="+mn-ea"/>
                <a:cs typeface="+mn-cs"/>
              </a:rPr>
              <a:t>Limani</a:t>
            </a:r>
            <a:r>
              <a:rPr lang="en-GB" sz="985" kern="1200">
                <a:solidFill>
                  <a:srgbClr val="000000"/>
                </a:solidFill>
                <a:latin typeface="inherit"/>
                <a:ea typeface="+mn-ea"/>
                <a:cs typeface="+mn-cs"/>
              </a:rPr>
              <a:t>, </a:t>
            </a:r>
            <a:r>
              <a:rPr lang="en-GB" sz="985" kern="1200" err="1">
                <a:solidFill>
                  <a:srgbClr val="000000"/>
                </a:solidFill>
                <a:latin typeface="inherit"/>
                <a:ea typeface="+mn-ea"/>
                <a:cs typeface="+mn-cs"/>
              </a:rPr>
              <a:t>Ebrar</a:t>
            </a:r>
            <a:r>
              <a:rPr lang="en-GB" sz="985" kern="1200">
                <a:solidFill>
                  <a:srgbClr val="000000"/>
                </a:solidFill>
                <a:latin typeface="inherit"/>
                <a:ea typeface="+mn-ea"/>
                <a:cs typeface="+mn-cs"/>
              </a:rPr>
              <a:t> Bekir, and Elena </a:t>
            </a:r>
            <a:r>
              <a:rPr lang="en-GB" sz="985" kern="1200" err="1">
                <a:solidFill>
                  <a:srgbClr val="000000"/>
                </a:solidFill>
                <a:latin typeface="inherit"/>
                <a:ea typeface="+mn-ea"/>
                <a:cs typeface="+mn-cs"/>
              </a:rPr>
              <a:t>Dimchevska</a:t>
            </a:r>
            <a:r>
              <a:rPr lang="en-GB" sz="985" kern="1200">
                <a:solidFill>
                  <a:srgbClr val="000000"/>
                </a:solidFill>
                <a:latin typeface="inherit"/>
                <a:ea typeface="+mn-ea"/>
                <a:cs typeface="+mn-cs"/>
              </a:rPr>
              <a:t>, all of whom displayed their creative works. </a:t>
            </a:r>
            <a:endParaRPr lang="en-GB" sz="985" kern="1200">
              <a:solidFill>
                <a:srgbClr val="000000"/>
              </a:solidFill>
              <a:latin typeface="Calibri" panose="020F0502020204030204" pitchFamily="34" charset="0"/>
              <a:ea typeface="+mn-ea"/>
              <a:cs typeface="+mn-cs"/>
            </a:endParaRPr>
          </a:p>
          <a:p>
            <a:pPr marL="125090" indent="-125090" algn="just" defTabSz="500360" fontAlgn="base">
              <a:spcBef>
                <a:spcPts val="547"/>
              </a:spcBef>
            </a:pPr>
            <a:r>
              <a:rPr lang="en-GB" sz="985" kern="1200">
                <a:solidFill>
                  <a:srgbClr val="000000"/>
                </a:solidFill>
                <a:latin typeface="Calibri" panose="020F0502020204030204" pitchFamily="34" charset="0"/>
                <a:ea typeface="+mn-ea"/>
                <a:cs typeface="+mn-cs"/>
              </a:rPr>
              <a:t>This event aims to promote and showcase various aspects of culture, arts, and traditions in different locations.</a:t>
            </a:r>
          </a:p>
          <a:p>
            <a:endParaRPr lang="en-GB" dirty="0"/>
          </a:p>
        </p:txBody>
      </p:sp>
      <p:pic>
        <p:nvPicPr>
          <p:cNvPr id="19" name="Picture 18" descr="A group of women painting on canvas&#10;&#10;Description automatically generated">
            <a:extLst>
              <a:ext uri="{FF2B5EF4-FFF2-40B4-BE49-F238E27FC236}">
                <a16:creationId xmlns:a16="http://schemas.microsoft.com/office/drawing/2014/main" id="{02C09499-7B51-4524-4E0C-6A7F5BAF47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2103" y="228600"/>
            <a:ext cx="2514188" cy="1675716"/>
          </a:xfrm>
          <a:prstGeom prst="rect">
            <a:avLst/>
          </a:prstGeom>
        </p:spPr>
      </p:pic>
      <p:pic>
        <p:nvPicPr>
          <p:cNvPr id="21" name="Picture 20" descr="A group of people painting on easels&#10;&#10;Description automatically generated">
            <a:extLst>
              <a:ext uri="{FF2B5EF4-FFF2-40B4-BE49-F238E27FC236}">
                <a16:creationId xmlns:a16="http://schemas.microsoft.com/office/drawing/2014/main" id="{2F2832D6-CF42-5218-B506-2536EC439F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71695" y="2001122"/>
            <a:ext cx="2703023" cy="1801575"/>
          </a:xfrm>
          <a:prstGeom prst="rect">
            <a:avLst/>
          </a:prstGeom>
        </p:spPr>
      </p:pic>
      <p:pic>
        <p:nvPicPr>
          <p:cNvPr id="23" name="Picture 22" descr="A person wearing a black head scarf&#10;&#10;Description automatically generated">
            <a:extLst>
              <a:ext uri="{FF2B5EF4-FFF2-40B4-BE49-F238E27FC236}">
                <a16:creationId xmlns:a16="http://schemas.microsoft.com/office/drawing/2014/main" id="{BFE023B4-6454-B0CD-BD13-7ED22B6D21A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69473" y="3882499"/>
            <a:ext cx="848329" cy="1272804"/>
          </a:xfrm>
          <a:prstGeom prst="rect">
            <a:avLst/>
          </a:prstGeom>
        </p:spPr>
      </p:pic>
      <p:pic>
        <p:nvPicPr>
          <p:cNvPr id="25" name="Picture 24" descr="A group of people sitting in chairs&#10;&#10;Description automatically generated">
            <a:extLst>
              <a:ext uri="{FF2B5EF4-FFF2-40B4-BE49-F238E27FC236}">
                <a16:creationId xmlns:a16="http://schemas.microsoft.com/office/drawing/2014/main" id="{8F20A342-D630-5E03-7749-B5F620248B2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19386" y="3882500"/>
            <a:ext cx="954604" cy="1272804"/>
          </a:xfrm>
          <a:prstGeom prst="rect">
            <a:avLst/>
          </a:prstGeom>
        </p:spPr>
      </p:pic>
      <p:pic>
        <p:nvPicPr>
          <p:cNvPr id="27" name="Picture 26" descr="A group of people outside with a group of people in the background&#10;&#10;Description automatically generated">
            <a:extLst>
              <a:ext uri="{FF2B5EF4-FFF2-40B4-BE49-F238E27FC236}">
                <a16:creationId xmlns:a16="http://schemas.microsoft.com/office/drawing/2014/main" id="{49CAFF8C-9114-4CB5-71F1-364A10286A8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52103" y="3908796"/>
            <a:ext cx="1697071" cy="1272804"/>
          </a:xfrm>
          <a:prstGeom prst="rect">
            <a:avLst/>
          </a:prstGeom>
        </p:spPr>
      </p:pic>
      <p:pic>
        <p:nvPicPr>
          <p:cNvPr id="29" name="Picture 28" descr="A group of people sitting outside&#10;&#10;Description automatically generated">
            <a:extLst>
              <a:ext uri="{FF2B5EF4-FFF2-40B4-BE49-F238E27FC236}">
                <a16:creationId xmlns:a16="http://schemas.microsoft.com/office/drawing/2014/main" id="{7B9D98E9-57CB-01C4-FD41-2FFDCACEC6E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462040" y="3908796"/>
            <a:ext cx="1697071" cy="1272804"/>
          </a:xfrm>
          <a:prstGeom prst="rect">
            <a:avLst/>
          </a:prstGeom>
        </p:spPr>
      </p:pic>
      <p:pic>
        <p:nvPicPr>
          <p:cNvPr id="31" name="Picture 30" descr="A group of people on a stage&#10;&#10;Description automatically generated">
            <a:extLst>
              <a:ext uri="{FF2B5EF4-FFF2-40B4-BE49-F238E27FC236}">
                <a16:creationId xmlns:a16="http://schemas.microsoft.com/office/drawing/2014/main" id="{976C9897-2A65-A763-C1D5-76C31A6E589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758398" y="3870629"/>
            <a:ext cx="2705299" cy="1215693"/>
          </a:xfrm>
          <a:prstGeom prst="rect">
            <a:avLst/>
          </a:prstGeom>
        </p:spPr>
      </p:pic>
    </p:spTree>
    <p:extLst>
      <p:ext uri="{BB962C8B-B14F-4D97-AF65-F5344CB8AC3E}">
        <p14:creationId xmlns:p14="http://schemas.microsoft.com/office/powerpoint/2010/main" val="142783869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0C947BC-62D9-47A0-A455-D018D71827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7077" y="236811"/>
            <a:ext cx="1634931" cy="1041319"/>
          </a:xfrm>
          <a:prstGeom prst="rect">
            <a:avLst/>
          </a:prstGeom>
        </p:spPr>
      </p:pic>
      <p:pic>
        <p:nvPicPr>
          <p:cNvPr id="7" name="Picture 6">
            <a:extLst>
              <a:ext uri="{FF2B5EF4-FFF2-40B4-BE49-F238E27FC236}">
                <a16:creationId xmlns:a16="http://schemas.microsoft.com/office/drawing/2014/main" id="{352CA45D-5B29-408B-B0DC-CE3DEFFF35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08183" y="391556"/>
            <a:ext cx="1634930" cy="1089954"/>
          </a:xfrm>
          <a:prstGeom prst="rect">
            <a:avLst/>
          </a:prstGeom>
        </p:spPr>
      </p:pic>
      <p:pic>
        <p:nvPicPr>
          <p:cNvPr id="9" name="Picture 8">
            <a:extLst>
              <a:ext uri="{FF2B5EF4-FFF2-40B4-BE49-F238E27FC236}">
                <a16:creationId xmlns:a16="http://schemas.microsoft.com/office/drawing/2014/main" id="{8D6F9059-A5B3-4FD8-8E5F-E8BECF8E85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21823" y="413793"/>
            <a:ext cx="1634930" cy="1045479"/>
          </a:xfrm>
          <a:prstGeom prst="rect">
            <a:avLst/>
          </a:prstGeom>
        </p:spPr>
      </p:pic>
      <p:pic>
        <p:nvPicPr>
          <p:cNvPr id="11" name="Picture 10">
            <a:extLst>
              <a:ext uri="{FF2B5EF4-FFF2-40B4-BE49-F238E27FC236}">
                <a16:creationId xmlns:a16="http://schemas.microsoft.com/office/drawing/2014/main" id="{842C1966-0298-4B69-8122-991FEF46D63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35463" y="413792"/>
            <a:ext cx="1634930" cy="1045479"/>
          </a:xfrm>
          <a:prstGeom prst="rect">
            <a:avLst/>
          </a:prstGeom>
        </p:spPr>
      </p:pic>
      <p:pic>
        <p:nvPicPr>
          <p:cNvPr id="13" name="Picture 12">
            <a:extLst>
              <a:ext uri="{FF2B5EF4-FFF2-40B4-BE49-F238E27FC236}">
                <a16:creationId xmlns:a16="http://schemas.microsoft.com/office/drawing/2014/main" id="{C09E54B1-C4B8-463D-AF30-FD23EEBF997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08183" y="1742110"/>
            <a:ext cx="1634931" cy="1041319"/>
          </a:xfrm>
          <a:prstGeom prst="rect">
            <a:avLst/>
          </a:prstGeom>
        </p:spPr>
      </p:pic>
      <p:pic>
        <p:nvPicPr>
          <p:cNvPr id="15" name="Picture 14">
            <a:extLst>
              <a:ext uri="{FF2B5EF4-FFF2-40B4-BE49-F238E27FC236}">
                <a16:creationId xmlns:a16="http://schemas.microsoft.com/office/drawing/2014/main" id="{8508B91E-393B-4227-BEFB-4C9704F3208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21824" y="1742110"/>
            <a:ext cx="1634930" cy="1041319"/>
          </a:xfrm>
          <a:prstGeom prst="rect">
            <a:avLst/>
          </a:prstGeom>
        </p:spPr>
      </p:pic>
      <p:pic>
        <p:nvPicPr>
          <p:cNvPr id="19" name="Picture 18">
            <a:extLst>
              <a:ext uri="{FF2B5EF4-FFF2-40B4-BE49-F238E27FC236}">
                <a16:creationId xmlns:a16="http://schemas.microsoft.com/office/drawing/2014/main" id="{20915926-6114-4CDB-8841-7D926D7F622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48050" y="2772308"/>
            <a:ext cx="2739371" cy="1446453"/>
          </a:xfrm>
          <a:prstGeom prst="rect">
            <a:avLst/>
          </a:prstGeom>
        </p:spPr>
      </p:pic>
      <p:pic>
        <p:nvPicPr>
          <p:cNvPr id="25" name="Picture 24">
            <a:extLst>
              <a:ext uri="{FF2B5EF4-FFF2-40B4-BE49-F238E27FC236}">
                <a16:creationId xmlns:a16="http://schemas.microsoft.com/office/drawing/2014/main" id="{633E286E-B275-4F4F-932A-DA9C46A6347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035463" y="1742110"/>
            <a:ext cx="1634930" cy="1052437"/>
          </a:xfrm>
          <a:prstGeom prst="rect">
            <a:avLst/>
          </a:prstGeom>
        </p:spPr>
      </p:pic>
      <p:pic>
        <p:nvPicPr>
          <p:cNvPr id="27" name="Picture 26">
            <a:extLst>
              <a:ext uri="{FF2B5EF4-FFF2-40B4-BE49-F238E27FC236}">
                <a16:creationId xmlns:a16="http://schemas.microsoft.com/office/drawing/2014/main" id="{177E992A-F292-4AEA-A2B0-0DFE35EF910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477077" y="1513289"/>
            <a:ext cx="1634930" cy="1052437"/>
          </a:xfrm>
          <a:prstGeom prst="rect">
            <a:avLst/>
          </a:prstGeom>
        </p:spPr>
      </p:pic>
      <p:pic>
        <p:nvPicPr>
          <p:cNvPr id="29" name="Picture 28">
            <a:extLst>
              <a:ext uri="{FF2B5EF4-FFF2-40B4-BE49-F238E27FC236}">
                <a16:creationId xmlns:a16="http://schemas.microsoft.com/office/drawing/2014/main" id="{1F4604BA-0521-4A0B-950F-BE3D5B7955F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082194" y="4730467"/>
            <a:ext cx="2251978" cy="1449643"/>
          </a:xfrm>
          <a:prstGeom prst="rect">
            <a:avLst/>
          </a:prstGeom>
        </p:spPr>
      </p:pic>
      <p:pic>
        <p:nvPicPr>
          <p:cNvPr id="31" name="Picture 30">
            <a:extLst>
              <a:ext uri="{FF2B5EF4-FFF2-40B4-BE49-F238E27FC236}">
                <a16:creationId xmlns:a16="http://schemas.microsoft.com/office/drawing/2014/main" id="{FE26C087-4322-422B-9408-6CAB39581B7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635584" y="3292340"/>
            <a:ext cx="2244350" cy="1438127"/>
          </a:xfrm>
          <a:prstGeom prst="rect">
            <a:avLst/>
          </a:prstGeom>
        </p:spPr>
      </p:pic>
      <p:pic>
        <p:nvPicPr>
          <p:cNvPr id="37" name="Picture 36">
            <a:extLst>
              <a:ext uri="{FF2B5EF4-FFF2-40B4-BE49-F238E27FC236}">
                <a16:creationId xmlns:a16="http://schemas.microsoft.com/office/drawing/2014/main" id="{4A8A4A14-29CD-4E03-BA3D-2EB3F0169D7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421571" y="3025674"/>
            <a:ext cx="2750316" cy="1442388"/>
          </a:xfrm>
          <a:prstGeom prst="rect">
            <a:avLst/>
          </a:prstGeom>
        </p:spPr>
      </p:pic>
      <p:pic>
        <p:nvPicPr>
          <p:cNvPr id="39" name="Picture 38">
            <a:extLst>
              <a:ext uri="{FF2B5EF4-FFF2-40B4-BE49-F238E27FC236}">
                <a16:creationId xmlns:a16="http://schemas.microsoft.com/office/drawing/2014/main" id="{6722EC10-C7FF-4CD2-AEE4-480E2BB0517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927537" y="4877910"/>
            <a:ext cx="2244350" cy="1438127"/>
          </a:xfrm>
          <a:prstGeom prst="rect">
            <a:avLst/>
          </a:prstGeom>
        </p:spPr>
      </p:pic>
      <p:pic>
        <p:nvPicPr>
          <p:cNvPr id="41" name="Picture 40">
            <a:extLst>
              <a:ext uri="{FF2B5EF4-FFF2-40B4-BE49-F238E27FC236}">
                <a16:creationId xmlns:a16="http://schemas.microsoft.com/office/drawing/2014/main" id="{8F6F600F-B260-41BD-91E0-0137028EC0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12251" y="234643"/>
            <a:ext cx="1634931" cy="1041319"/>
          </a:xfrm>
          <a:prstGeom prst="rect">
            <a:avLst/>
          </a:prstGeom>
        </p:spPr>
      </p:pic>
      <p:pic>
        <p:nvPicPr>
          <p:cNvPr id="42" name="Picture 41">
            <a:extLst>
              <a:ext uri="{FF2B5EF4-FFF2-40B4-BE49-F238E27FC236}">
                <a16:creationId xmlns:a16="http://schemas.microsoft.com/office/drawing/2014/main" id="{5F857783-602E-4023-88A6-7EA1AD4792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43357" y="389388"/>
            <a:ext cx="1634930" cy="1089954"/>
          </a:xfrm>
          <a:prstGeom prst="rect">
            <a:avLst/>
          </a:prstGeom>
        </p:spPr>
      </p:pic>
      <p:pic>
        <p:nvPicPr>
          <p:cNvPr id="43" name="Picture 42">
            <a:extLst>
              <a:ext uri="{FF2B5EF4-FFF2-40B4-BE49-F238E27FC236}">
                <a16:creationId xmlns:a16="http://schemas.microsoft.com/office/drawing/2014/main" id="{D00995C3-4DFD-451A-85C7-BCA6B9A19D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56997" y="411625"/>
            <a:ext cx="1634930" cy="1045479"/>
          </a:xfrm>
          <a:prstGeom prst="rect">
            <a:avLst/>
          </a:prstGeom>
        </p:spPr>
      </p:pic>
      <p:pic>
        <p:nvPicPr>
          <p:cNvPr id="44" name="Picture 43">
            <a:extLst>
              <a:ext uri="{FF2B5EF4-FFF2-40B4-BE49-F238E27FC236}">
                <a16:creationId xmlns:a16="http://schemas.microsoft.com/office/drawing/2014/main" id="{078543FC-0578-422C-A300-276EEBC4F5F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70637" y="411624"/>
            <a:ext cx="1634930" cy="1045479"/>
          </a:xfrm>
          <a:prstGeom prst="rect">
            <a:avLst/>
          </a:prstGeom>
        </p:spPr>
      </p:pic>
      <p:pic>
        <p:nvPicPr>
          <p:cNvPr id="45" name="Picture 44">
            <a:extLst>
              <a:ext uri="{FF2B5EF4-FFF2-40B4-BE49-F238E27FC236}">
                <a16:creationId xmlns:a16="http://schemas.microsoft.com/office/drawing/2014/main" id="{61E1F234-2A3A-4AD7-A644-F57819F1AED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43357" y="1739942"/>
            <a:ext cx="1634931" cy="1041319"/>
          </a:xfrm>
          <a:prstGeom prst="rect">
            <a:avLst/>
          </a:prstGeom>
        </p:spPr>
      </p:pic>
      <p:pic>
        <p:nvPicPr>
          <p:cNvPr id="46" name="Picture 45">
            <a:extLst>
              <a:ext uri="{FF2B5EF4-FFF2-40B4-BE49-F238E27FC236}">
                <a16:creationId xmlns:a16="http://schemas.microsoft.com/office/drawing/2014/main" id="{D8844393-1E52-48C7-961F-BED84FE2B76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56998" y="1739942"/>
            <a:ext cx="1634930" cy="1041319"/>
          </a:xfrm>
          <a:prstGeom prst="rect">
            <a:avLst/>
          </a:prstGeom>
        </p:spPr>
      </p:pic>
      <p:pic>
        <p:nvPicPr>
          <p:cNvPr id="47" name="Picture 46">
            <a:extLst>
              <a:ext uri="{FF2B5EF4-FFF2-40B4-BE49-F238E27FC236}">
                <a16:creationId xmlns:a16="http://schemas.microsoft.com/office/drawing/2014/main" id="{1671CEF4-E962-4A6B-9C2F-793A50C1FFA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970637" y="1739942"/>
            <a:ext cx="1634930" cy="1052437"/>
          </a:xfrm>
          <a:prstGeom prst="rect">
            <a:avLst/>
          </a:prstGeom>
        </p:spPr>
      </p:pic>
      <p:pic>
        <p:nvPicPr>
          <p:cNvPr id="48" name="Picture 47">
            <a:extLst>
              <a:ext uri="{FF2B5EF4-FFF2-40B4-BE49-F238E27FC236}">
                <a16:creationId xmlns:a16="http://schemas.microsoft.com/office/drawing/2014/main" id="{6DBF374C-08C0-4B57-A930-ABD1322F55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83971" y="239760"/>
            <a:ext cx="1634931" cy="1041319"/>
          </a:xfrm>
          <a:prstGeom prst="rect">
            <a:avLst/>
          </a:prstGeom>
        </p:spPr>
      </p:pic>
      <p:pic>
        <p:nvPicPr>
          <p:cNvPr id="49" name="Picture 48">
            <a:extLst>
              <a:ext uri="{FF2B5EF4-FFF2-40B4-BE49-F238E27FC236}">
                <a16:creationId xmlns:a16="http://schemas.microsoft.com/office/drawing/2014/main" id="{01150936-10AA-4F04-A55F-F197C4014B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5077" y="394505"/>
            <a:ext cx="1634930" cy="1089954"/>
          </a:xfrm>
          <a:prstGeom prst="rect">
            <a:avLst/>
          </a:prstGeom>
        </p:spPr>
      </p:pic>
      <p:pic>
        <p:nvPicPr>
          <p:cNvPr id="50" name="Picture 49">
            <a:extLst>
              <a:ext uri="{FF2B5EF4-FFF2-40B4-BE49-F238E27FC236}">
                <a16:creationId xmlns:a16="http://schemas.microsoft.com/office/drawing/2014/main" id="{BDD3020C-9D5B-45F0-B515-F1D859355B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28717" y="416742"/>
            <a:ext cx="1634930" cy="1045479"/>
          </a:xfrm>
          <a:prstGeom prst="rect">
            <a:avLst/>
          </a:prstGeom>
        </p:spPr>
      </p:pic>
      <p:pic>
        <p:nvPicPr>
          <p:cNvPr id="51" name="Picture 50">
            <a:extLst>
              <a:ext uri="{FF2B5EF4-FFF2-40B4-BE49-F238E27FC236}">
                <a16:creationId xmlns:a16="http://schemas.microsoft.com/office/drawing/2014/main" id="{D647489C-29CC-4BF0-824E-7833AE8C7CB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42357" y="416741"/>
            <a:ext cx="1634930" cy="1045479"/>
          </a:xfrm>
          <a:prstGeom prst="rect">
            <a:avLst/>
          </a:prstGeom>
        </p:spPr>
      </p:pic>
      <p:pic>
        <p:nvPicPr>
          <p:cNvPr id="52" name="Picture 51">
            <a:extLst>
              <a:ext uri="{FF2B5EF4-FFF2-40B4-BE49-F238E27FC236}">
                <a16:creationId xmlns:a16="http://schemas.microsoft.com/office/drawing/2014/main" id="{718B0C3C-C914-4B10-B041-0FDE1E4F7D5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942357" y="1745059"/>
            <a:ext cx="1634930" cy="1052437"/>
          </a:xfrm>
          <a:prstGeom prst="rect">
            <a:avLst/>
          </a:prstGeom>
        </p:spPr>
      </p:pic>
    </p:spTree>
    <p:extLst>
      <p:ext uri="{BB962C8B-B14F-4D97-AF65-F5344CB8AC3E}">
        <p14:creationId xmlns:p14="http://schemas.microsoft.com/office/powerpoint/2010/main" val="230721583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A6D37EE4-EA1B-46EE-A54B-5233C63C96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sketch line">
            <a:extLst>
              <a:ext uri="{FF2B5EF4-FFF2-40B4-BE49-F238E27FC236}">
                <a16:creationId xmlns:a16="http://schemas.microsoft.com/office/drawing/2014/main" id="{927D5270-6648-4CC1-8F78-48BE299CAC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767709"/>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Multi coloured shirts hanging on the closet">
            <a:extLst>
              <a:ext uri="{FF2B5EF4-FFF2-40B4-BE49-F238E27FC236}">
                <a16:creationId xmlns:a16="http://schemas.microsoft.com/office/drawing/2014/main" id="{3D3CABF5-EE25-7C80-FC3E-6CD79F8DF592}"/>
              </a:ext>
            </a:extLst>
          </p:cNvPr>
          <p:cNvPicPr>
            <a:picLocks noChangeAspect="1"/>
          </p:cNvPicPr>
          <p:nvPr/>
        </p:nvPicPr>
        <p:blipFill rotWithShape="1">
          <a:blip r:embed="rId2"/>
          <a:srcRect r="37320" b="3"/>
          <a:stretch/>
        </p:blipFill>
        <p:spPr>
          <a:xfrm>
            <a:off x="572492" y="2002056"/>
            <a:ext cx="3943849" cy="4184060"/>
          </a:xfrm>
          <a:custGeom>
            <a:avLst/>
            <a:gdLst/>
            <a:ahLst/>
            <a:cxnLst/>
            <a:rect l="l" t="t" r="r" b="b"/>
            <a:pathLst>
              <a:path w="3807743" h="6307845">
                <a:moveTo>
                  <a:pt x="723201" y="386"/>
                </a:moveTo>
                <a:cubicBezTo>
                  <a:pt x="853884" y="-4204"/>
                  <a:pt x="1013493" y="33912"/>
                  <a:pt x="1176100" y="22622"/>
                </a:cubicBezTo>
                <a:cubicBezTo>
                  <a:pt x="1230302" y="18859"/>
                  <a:pt x="1281736" y="20622"/>
                  <a:pt x="1331852" y="24473"/>
                </a:cubicBezTo>
                <a:lnTo>
                  <a:pt x="1439547" y="34944"/>
                </a:lnTo>
                <a:lnTo>
                  <a:pt x="1484197" y="36226"/>
                </a:lnTo>
                <a:cubicBezTo>
                  <a:pt x="1535166" y="35421"/>
                  <a:pt x="1586369" y="31625"/>
                  <a:pt x="1636625" y="22622"/>
                </a:cubicBezTo>
                <a:cubicBezTo>
                  <a:pt x="1686882" y="13619"/>
                  <a:pt x="1729837" y="10653"/>
                  <a:pt x="1768740" y="10885"/>
                </a:cubicBezTo>
                <a:lnTo>
                  <a:pt x="1829538" y="15086"/>
                </a:lnTo>
                <a:lnTo>
                  <a:pt x="1869968" y="7996"/>
                </a:lnTo>
                <a:cubicBezTo>
                  <a:pt x="1953577" y="-31"/>
                  <a:pt x="2036989" y="9808"/>
                  <a:pt x="2112925" y="20118"/>
                </a:cubicBezTo>
                <a:lnTo>
                  <a:pt x="2119331" y="20977"/>
                </a:lnTo>
                <a:lnTo>
                  <a:pt x="2221855" y="13374"/>
                </a:lnTo>
                <a:cubicBezTo>
                  <a:pt x="2261207" y="12845"/>
                  <a:pt x="2298379" y="14359"/>
                  <a:pt x="2333484" y="16393"/>
                </a:cubicBezTo>
                <a:lnTo>
                  <a:pt x="2372613" y="18812"/>
                </a:lnTo>
                <a:lnTo>
                  <a:pt x="2404945" y="9387"/>
                </a:lnTo>
                <a:cubicBezTo>
                  <a:pt x="2452532" y="1754"/>
                  <a:pt x="2506192" y="9333"/>
                  <a:pt x="2561622" y="17814"/>
                </a:cubicBezTo>
                <a:lnTo>
                  <a:pt x="2583950" y="20591"/>
                </a:lnTo>
                <a:lnTo>
                  <a:pt x="2643527" y="20319"/>
                </a:lnTo>
                <a:cubicBezTo>
                  <a:pt x="2669677" y="20426"/>
                  <a:pt x="2697963" y="20717"/>
                  <a:pt x="2727392" y="21103"/>
                </a:cubicBezTo>
                <a:lnTo>
                  <a:pt x="2786908" y="21989"/>
                </a:lnTo>
                <a:lnTo>
                  <a:pt x="2846459" y="13267"/>
                </a:lnTo>
                <a:cubicBezTo>
                  <a:pt x="2896401" y="10176"/>
                  <a:pt x="2960607" y="12733"/>
                  <a:pt x="3036361" y="17072"/>
                </a:cubicBezTo>
                <a:lnTo>
                  <a:pt x="3129100" y="22671"/>
                </a:lnTo>
                <a:lnTo>
                  <a:pt x="3130653" y="22622"/>
                </a:lnTo>
                <a:cubicBezTo>
                  <a:pt x="3178874" y="19804"/>
                  <a:pt x="3260845" y="26231"/>
                  <a:pt x="3352422" y="32691"/>
                </a:cubicBezTo>
                <a:lnTo>
                  <a:pt x="3362608" y="33356"/>
                </a:lnTo>
                <a:lnTo>
                  <a:pt x="3446036" y="35579"/>
                </a:lnTo>
                <a:cubicBezTo>
                  <a:pt x="3550323" y="36566"/>
                  <a:pt x="3662083" y="33535"/>
                  <a:pt x="3778601" y="22622"/>
                </a:cubicBezTo>
                <a:cubicBezTo>
                  <a:pt x="3793981" y="243672"/>
                  <a:pt x="3764152" y="318695"/>
                  <a:pt x="3778601" y="467157"/>
                </a:cubicBezTo>
                <a:cubicBezTo>
                  <a:pt x="3790077" y="557563"/>
                  <a:pt x="3783697" y="684218"/>
                  <a:pt x="3777639" y="811856"/>
                </a:cubicBezTo>
                <a:lnTo>
                  <a:pt x="3773760" y="922625"/>
                </a:lnTo>
                <a:lnTo>
                  <a:pt x="3778601" y="974384"/>
                </a:lnTo>
                <a:cubicBezTo>
                  <a:pt x="3785784" y="1003717"/>
                  <a:pt x="3785160" y="1041120"/>
                  <a:pt x="3781239" y="1085904"/>
                </a:cubicBezTo>
                <a:lnTo>
                  <a:pt x="3776107" y="1132519"/>
                </a:lnTo>
                <a:lnTo>
                  <a:pt x="3778601" y="1162456"/>
                </a:lnTo>
                <a:cubicBezTo>
                  <a:pt x="3791360" y="1256797"/>
                  <a:pt x="3774958" y="1367020"/>
                  <a:pt x="3763568" y="1469787"/>
                </a:cubicBezTo>
                <a:lnTo>
                  <a:pt x="3758806" y="1520515"/>
                </a:lnTo>
                <a:lnTo>
                  <a:pt x="3760417" y="1549437"/>
                </a:lnTo>
                <a:cubicBezTo>
                  <a:pt x="3764298" y="1588133"/>
                  <a:pt x="3770171" y="1628243"/>
                  <a:pt x="3778601" y="1669683"/>
                </a:cubicBezTo>
                <a:cubicBezTo>
                  <a:pt x="3846039" y="2001203"/>
                  <a:pt x="3774784" y="2142285"/>
                  <a:pt x="3778601" y="2364982"/>
                </a:cubicBezTo>
                <a:lnTo>
                  <a:pt x="3776565" y="2406088"/>
                </a:lnTo>
                <a:lnTo>
                  <a:pt x="3778601" y="2427673"/>
                </a:lnTo>
                <a:cubicBezTo>
                  <a:pt x="3821357" y="2695960"/>
                  <a:pt x="3735684" y="2699438"/>
                  <a:pt x="3778601" y="2809517"/>
                </a:cubicBezTo>
                <a:cubicBezTo>
                  <a:pt x="3789330" y="2837037"/>
                  <a:pt x="3791666" y="2872927"/>
                  <a:pt x="3789892" y="2914654"/>
                </a:cubicBezTo>
                <a:lnTo>
                  <a:pt x="3784971" y="2966248"/>
                </a:lnTo>
                <a:lnTo>
                  <a:pt x="3796722" y="3024078"/>
                </a:lnTo>
                <a:cubicBezTo>
                  <a:pt x="3809238" y="3115139"/>
                  <a:pt x="3806232" y="3210898"/>
                  <a:pt x="3799338" y="3302850"/>
                </a:cubicBezTo>
                <a:lnTo>
                  <a:pt x="3787405" y="3438354"/>
                </a:lnTo>
                <a:lnTo>
                  <a:pt x="3790719" y="3460532"/>
                </a:lnTo>
                <a:cubicBezTo>
                  <a:pt x="3797323" y="3541872"/>
                  <a:pt x="3789007" y="3624193"/>
                  <a:pt x="3780361" y="3709762"/>
                </a:cubicBezTo>
                <a:lnTo>
                  <a:pt x="3780169" y="3712283"/>
                </a:lnTo>
                <a:lnTo>
                  <a:pt x="3781239" y="3768266"/>
                </a:lnTo>
                <a:cubicBezTo>
                  <a:pt x="3780994" y="3815588"/>
                  <a:pt x="3779902" y="3863939"/>
                  <a:pt x="3778794" y="3912511"/>
                </a:cubicBezTo>
                <a:lnTo>
                  <a:pt x="3776324" y="4054010"/>
                </a:lnTo>
                <a:lnTo>
                  <a:pt x="3778601" y="4074733"/>
                </a:lnTo>
                <a:cubicBezTo>
                  <a:pt x="3822365" y="4336760"/>
                  <a:pt x="3765189" y="4482586"/>
                  <a:pt x="3778601" y="4644650"/>
                </a:cubicBezTo>
                <a:cubicBezTo>
                  <a:pt x="3781954" y="4685166"/>
                  <a:pt x="3782850" y="4718916"/>
                  <a:pt x="3782504" y="4749344"/>
                </a:cubicBezTo>
                <a:lnTo>
                  <a:pt x="3780512" y="4796832"/>
                </a:lnTo>
                <a:lnTo>
                  <a:pt x="3786260" y="4877451"/>
                </a:lnTo>
                <a:cubicBezTo>
                  <a:pt x="3786165" y="4918212"/>
                  <a:pt x="3784020" y="4964155"/>
                  <a:pt x="3781623" y="5015963"/>
                </a:cubicBezTo>
                <a:lnTo>
                  <a:pt x="3779076" y="5087925"/>
                </a:lnTo>
                <a:lnTo>
                  <a:pt x="3779599" y="5155456"/>
                </a:lnTo>
                <a:lnTo>
                  <a:pt x="3775907" y="5219073"/>
                </a:lnTo>
                <a:lnTo>
                  <a:pt x="3778601" y="5402640"/>
                </a:lnTo>
                <a:cubicBezTo>
                  <a:pt x="3780494" y="5441637"/>
                  <a:pt x="3781680" y="5475146"/>
                  <a:pt x="3782335" y="5504141"/>
                </a:cubicBezTo>
                <a:lnTo>
                  <a:pt x="3782798" y="5566951"/>
                </a:lnTo>
                <a:lnTo>
                  <a:pt x="3786885" y="5599303"/>
                </a:lnTo>
                <a:cubicBezTo>
                  <a:pt x="3799534" y="5776838"/>
                  <a:pt x="3769350" y="6111156"/>
                  <a:pt x="3778601" y="6291711"/>
                </a:cubicBezTo>
                <a:cubicBezTo>
                  <a:pt x="3687392" y="6306733"/>
                  <a:pt x="3632350" y="6304889"/>
                  <a:pt x="3574752" y="6300212"/>
                </a:cubicBezTo>
                <a:lnTo>
                  <a:pt x="3545837" y="6297718"/>
                </a:lnTo>
                <a:lnTo>
                  <a:pt x="3527963" y="6296834"/>
                </a:lnTo>
                <a:cubicBezTo>
                  <a:pt x="3482151" y="6294419"/>
                  <a:pt x="3430025" y="6291672"/>
                  <a:pt x="3355561" y="6291711"/>
                </a:cubicBezTo>
                <a:cubicBezTo>
                  <a:pt x="3304843" y="6293555"/>
                  <a:pt x="3262749" y="6292377"/>
                  <a:pt x="3225711" y="6290098"/>
                </a:cubicBezTo>
                <a:lnTo>
                  <a:pt x="3218247" y="6289525"/>
                </a:lnTo>
                <a:lnTo>
                  <a:pt x="3198550" y="6289212"/>
                </a:lnTo>
                <a:cubicBezTo>
                  <a:pt x="3144315" y="6287803"/>
                  <a:pt x="3088976" y="6286105"/>
                  <a:pt x="3034921" y="6284968"/>
                </a:cubicBezTo>
                <a:lnTo>
                  <a:pt x="2973802" y="6284626"/>
                </a:lnTo>
                <a:lnTo>
                  <a:pt x="2932520" y="6291711"/>
                </a:lnTo>
                <a:cubicBezTo>
                  <a:pt x="2893699" y="6300111"/>
                  <a:pt x="2847670" y="6301992"/>
                  <a:pt x="2797581" y="6300669"/>
                </a:cubicBezTo>
                <a:lnTo>
                  <a:pt x="2672392" y="6292599"/>
                </a:lnTo>
                <a:lnTo>
                  <a:pt x="2629726" y="6293120"/>
                </a:lnTo>
                <a:lnTo>
                  <a:pt x="2540544" y="6284698"/>
                </a:lnTo>
                <a:lnTo>
                  <a:pt x="2473475" y="6280786"/>
                </a:lnTo>
                <a:cubicBezTo>
                  <a:pt x="2419724" y="6279900"/>
                  <a:pt x="2368202" y="6282437"/>
                  <a:pt x="2322057" y="6291711"/>
                </a:cubicBezTo>
                <a:cubicBezTo>
                  <a:pt x="2275912" y="6300985"/>
                  <a:pt x="2236301" y="6305003"/>
                  <a:pt x="2199195" y="6305968"/>
                </a:cubicBezTo>
                <a:lnTo>
                  <a:pt x="2094190" y="6302012"/>
                </a:lnTo>
                <a:lnTo>
                  <a:pt x="2029724" y="6307766"/>
                </a:lnTo>
                <a:cubicBezTo>
                  <a:pt x="1971866" y="6308389"/>
                  <a:pt x="1916420" y="6305265"/>
                  <a:pt x="1864312" y="6301339"/>
                </a:cubicBezTo>
                <a:lnTo>
                  <a:pt x="1761307" y="6293375"/>
                </a:lnTo>
                <a:lnTo>
                  <a:pt x="1745972" y="6293782"/>
                </a:lnTo>
                <a:cubicBezTo>
                  <a:pt x="1699734" y="6294177"/>
                  <a:pt x="1664143" y="6292827"/>
                  <a:pt x="1633352" y="6291083"/>
                </a:cubicBezTo>
                <a:lnTo>
                  <a:pt x="1621369" y="6290324"/>
                </a:lnTo>
                <a:lnTo>
                  <a:pt x="1599140" y="6291711"/>
                </a:lnTo>
                <a:cubicBezTo>
                  <a:pt x="1564093" y="6296354"/>
                  <a:pt x="1527169" y="6296254"/>
                  <a:pt x="1488567" y="6294097"/>
                </a:cubicBezTo>
                <a:lnTo>
                  <a:pt x="1429716" y="6289243"/>
                </a:lnTo>
                <a:lnTo>
                  <a:pt x="1401008" y="6291711"/>
                </a:lnTo>
                <a:cubicBezTo>
                  <a:pt x="1314301" y="6301163"/>
                  <a:pt x="1222976" y="6299856"/>
                  <a:pt x="1127367" y="6296839"/>
                </a:cubicBezTo>
                <a:lnTo>
                  <a:pt x="1062601" y="6295730"/>
                </a:lnTo>
                <a:lnTo>
                  <a:pt x="964991" y="6305909"/>
                </a:lnTo>
                <a:cubicBezTo>
                  <a:pt x="833250" y="6307778"/>
                  <a:pt x="714190" y="6280255"/>
                  <a:pt x="603122" y="6291711"/>
                </a:cubicBezTo>
                <a:cubicBezTo>
                  <a:pt x="455032" y="6306986"/>
                  <a:pt x="261206" y="6260346"/>
                  <a:pt x="30143" y="6291711"/>
                </a:cubicBezTo>
                <a:cubicBezTo>
                  <a:pt x="-1198" y="6167281"/>
                  <a:pt x="7291" y="6044138"/>
                  <a:pt x="19371" y="5934598"/>
                </a:cubicBezTo>
                <a:lnTo>
                  <a:pt x="33559" y="5801663"/>
                </a:lnTo>
                <a:lnTo>
                  <a:pt x="30143" y="5784485"/>
                </a:lnTo>
                <a:cubicBezTo>
                  <a:pt x="7257" y="5691455"/>
                  <a:pt x="7506" y="5585492"/>
                  <a:pt x="13352" y="5476692"/>
                </a:cubicBezTo>
                <a:lnTo>
                  <a:pt x="21882" y="5346809"/>
                </a:lnTo>
                <a:lnTo>
                  <a:pt x="22064" y="5339439"/>
                </a:lnTo>
                <a:lnTo>
                  <a:pt x="29601" y="5166357"/>
                </a:lnTo>
                <a:lnTo>
                  <a:pt x="30143" y="5151877"/>
                </a:lnTo>
                <a:cubicBezTo>
                  <a:pt x="30018" y="5125783"/>
                  <a:pt x="30111" y="5102484"/>
                  <a:pt x="30346" y="5081409"/>
                </a:cubicBezTo>
                <a:lnTo>
                  <a:pt x="30433" y="5076663"/>
                </a:lnTo>
                <a:lnTo>
                  <a:pt x="30143" y="4963804"/>
                </a:lnTo>
                <a:cubicBezTo>
                  <a:pt x="27040" y="4910138"/>
                  <a:pt x="27067" y="4856021"/>
                  <a:pt x="28459" y="4800989"/>
                </a:cubicBezTo>
                <a:lnTo>
                  <a:pt x="30399" y="4750796"/>
                </a:lnTo>
                <a:lnTo>
                  <a:pt x="31514" y="4666872"/>
                </a:lnTo>
                <a:lnTo>
                  <a:pt x="34697" y="4639551"/>
                </a:lnTo>
                <a:lnTo>
                  <a:pt x="34963" y="4632686"/>
                </a:lnTo>
                <a:cubicBezTo>
                  <a:pt x="37318" y="4575362"/>
                  <a:pt x="39271" y="4516661"/>
                  <a:pt x="39056" y="4456118"/>
                </a:cubicBezTo>
                <a:lnTo>
                  <a:pt x="36996" y="4412759"/>
                </a:lnTo>
                <a:lnTo>
                  <a:pt x="30143" y="4388188"/>
                </a:lnTo>
                <a:cubicBezTo>
                  <a:pt x="7389" y="4328002"/>
                  <a:pt x="11492" y="4256950"/>
                  <a:pt x="19232" y="4188739"/>
                </a:cubicBezTo>
                <a:lnTo>
                  <a:pt x="23985" y="4147809"/>
                </a:lnTo>
                <a:lnTo>
                  <a:pt x="23690" y="4087290"/>
                </a:lnTo>
                <a:lnTo>
                  <a:pt x="29097" y="3984687"/>
                </a:lnTo>
                <a:lnTo>
                  <a:pt x="28035" y="3962690"/>
                </a:lnTo>
                <a:cubicBezTo>
                  <a:pt x="28525" y="3945828"/>
                  <a:pt x="30052" y="3926691"/>
                  <a:pt x="32148" y="3905387"/>
                </a:cubicBezTo>
                <a:lnTo>
                  <a:pt x="34754" y="3881032"/>
                </a:lnTo>
                <a:lnTo>
                  <a:pt x="39206" y="3802233"/>
                </a:lnTo>
                <a:cubicBezTo>
                  <a:pt x="39778" y="3763353"/>
                  <a:pt x="37619" y="3728800"/>
                  <a:pt x="30143" y="3698588"/>
                </a:cubicBezTo>
                <a:cubicBezTo>
                  <a:pt x="7714" y="3607954"/>
                  <a:pt x="33117" y="3482508"/>
                  <a:pt x="36579" y="3365983"/>
                </a:cubicBezTo>
                <a:lnTo>
                  <a:pt x="36510" y="3356621"/>
                </a:lnTo>
                <a:lnTo>
                  <a:pt x="30143" y="3311044"/>
                </a:lnTo>
                <a:cubicBezTo>
                  <a:pt x="14271" y="3224157"/>
                  <a:pt x="11445" y="3149243"/>
                  <a:pt x="14856" y="3082749"/>
                </a:cubicBezTo>
                <a:lnTo>
                  <a:pt x="22229" y="3005366"/>
                </a:lnTo>
                <a:lnTo>
                  <a:pt x="27244" y="2895198"/>
                </a:lnTo>
                <a:cubicBezTo>
                  <a:pt x="29143" y="2848776"/>
                  <a:pt x="30527" y="2799531"/>
                  <a:pt x="30143" y="2746826"/>
                </a:cubicBezTo>
                <a:lnTo>
                  <a:pt x="36784" y="2638240"/>
                </a:lnTo>
                <a:lnTo>
                  <a:pt x="30143" y="2615745"/>
                </a:lnTo>
                <a:cubicBezTo>
                  <a:pt x="-20952" y="2495890"/>
                  <a:pt x="17898" y="2340273"/>
                  <a:pt x="37923" y="2201958"/>
                </a:cubicBezTo>
                <a:lnTo>
                  <a:pt x="42734" y="2158379"/>
                </a:lnTo>
                <a:lnTo>
                  <a:pt x="30143" y="2114218"/>
                </a:lnTo>
                <a:cubicBezTo>
                  <a:pt x="2269" y="2040950"/>
                  <a:pt x="-2735" y="1972014"/>
                  <a:pt x="1162" y="1906697"/>
                </a:cubicBezTo>
                <a:lnTo>
                  <a:pt x="6289" y="1854885"/>
                </a:lnTo>
                <a:lnTo>
                  <a:pt x="8053" y="1809168"/>
                </a:lnTo>
                <a:cubicBezTo>
                  <a:pt x="9832" y="1790244"/>
                  <a:pt x="12470" y="1771472"/>
                  <a:pt x="15415" y="1752867"/>
                </a:cubicBezTo>
                <a:lnTo>
                  <a:pt x="30925" y="1652561"/>
                </a:lnTo>
                <a:lnTo>
                  <a:pt x="30143" y="1606992"/>
                </a:lnTo>
                <a:cubicBezTo>
                  <a:pt x="28397" y="1588584"/>
                  <a:pt x="27931" y="1568665"/>
                  <a:pt x="28348" y="1547550"/>
                </a:cubicBezTo>
                <a:lnTo>
                  <a:pt x="29206" y="1531212"/>
                </a:lnTo>
                <a:lnTo>
                  <a:pt x="23637" y="1487282"/>
                </a:lnTo>
                <a:cubicBezTo>
                  <a:pt x="16479" y="1367166"/>
                  <a:pt x="59638" y="1246041"/>
                  <a:pt x="30143" y="1156757"/>
                </a:cubicBezTo>
                <a:cubicBezTo>
                  <a:pt x="21716" y="1131248"/>
                  <a:pt x="18318" y="1090735"/>
                  <a:pt x="17757" y="1041370"/>
                </a:cubicBezTo>
                <a:lnTo>
                  <a:pt x="18463" y="985697"/>
                </a:lnTo>
                <a:lnTo>
                  <a:pt x="16239" y="975915"/>
                </a:lnTo>
                <a:cubicBezTo>
                  <a:pt x="13541" y="957312"/>
                  <a:pt x="12597" y="940330"/>
                  <a:pt x="12862" y="924477"/>
                </a:cubicBezTo>
                <a:lnTo>
                  <a:pt x="23640" y="845857"/>
                </a:lnTo>
                <a:lnTo>
                  <a:pt x="30907" y="688163"/>
                </a:lnTo>
                <a:lnTo>
                  <a:pt x="31375" y="662715"/>
                </a:lnTo>
                <a:lnTo>
                  <a:pt x="30143" y="655230"/>
                </a:lnTo>
                <a:cubicBezTo>
                  <a:pt x="20345" y="615334"/>
                  <a:pt x="17924" y="569960"/>
                  <a:pt x="19185" y="520814"/>
                </a:cubicBezTo>
                <a:lnTo>
                  <a:pt x="26662" y="415314"/>
                </a:lnTo>
                <a:lnTo>
                  <a:pt x="25635" y="383217"/>
                </a:lnTo>
                <a:cubicBezTo>
                  <a:pt x="25461" y="243905"/>
                  <a:pt x="35455" y="113017"/>
                  <a:pt x="30143" y="22622"/>
                </a:cubicBezTo>
                <a:cubicBezTo>
                  <a:pt x="90096" y="13526"/>
                  <a:pt x="146841" y="12585"/>
                  <a:pt x="200495" y="15390"/>
                </a:cubicBezTo>
                <a:lnTo>
                  <a:pt x="324102" y="27794"/>
                </a:lnTo>
                <a:lnTo>
                  <a:pt x="329634" y="27979"/>
                </a:lnTo>
                <a:cubicBezTo>
                  <a:pt x="398332" y="30204"/>
                  <a:pt x="468106" y="31425"/>
                  <a:pt x="551798" y="27886"/>
                </a:cubicBezTo>
                <a:lnTo>
                  <a:pt x="592464" y="25476"/>
                </a:lnTo>
                <a:lnTo>
                  <a:pt x="603122" y="22622"/>
                </a:lnTo>
                <a:cubicBezTo>
                  <a:pt x="639294" y="8191"/>
                  <a:pt x="679641" y="1916"/>
                  <a:pt x="723201" y="386"/>
                </a:cubicBezTo>
                <a:close/>
              </a:path>
            </a:pathLst>
          </a:custGeom>
        </p:spPr>
      </p:pic>
      <p:sp>
        <p:nvSpPr>
          <p:cNvPr id="5" name="TextBox 4">
            <a:extLst>
              <a:ext uri="{FF2B5EF4-FFF2-40B4-BE49-F238E27FC236}">
                <a16:creationId xmlns:a16="http://schemas.microsoft.com/office/drawing/2014/main" id="{767A1F1D-C836-D9D2-05AB-9D5AD3566C1E}"/>
              </a:ext>
            </a:extLst>
          </p:cNvPr>
          <p:cNvSpPr txBox="1"/>
          <p:nvPr/>
        </p:nvSpPr>
        <p:spPr>
          <a:xfrm>
            <a:off x="4905955" y="2071316"/>
            <a:ext cx="6713552" cy="4114800"/>
          </a:xfrm>
          <a:prstGeom prst="rect">
            <a:avLst/>
          </a:prstGeom>
        </p:spPr>
        <p:txBody>
          <a:bodyPr vert="horz" lIns="91440" tIns="45720" rIns="91440" bIns="45720" rtlCol="0" anchor="t">
            <a:normAutofit/>
          </a:bodyPr>
          <a:lstStyle/>
          <a:p>
            <a:pPr indent="-228600" defTabSz="914400" fontAlgn="base">
              <a:lnSpc>
                <a:spcPct val="90000"/>
              </a:lnSpc>
              <a:spcAft>
                <a:spcPts val="600"/>
              </a:spcAft>
              <a:buFont typeface="Arial" panose="020B0604020202020204" pitchFamily="34" charset="0"/>
              <a:buChar char="•"/>
            </a:pPr>
            <a:r>
              <a:rPr lang="en-US" sz="1500" b="0" i="0" dirty="0">
                <a:effectLst/>
              </a:rPr>
              <a:t>On July 21, International Balkan University, with the study program of Fashion Design (FAD), were invited to participate in Fashion Week in Sibiu, Romania. At this fashion event several universities from the region participated with their own fashion collections made by the students. The students from IBU that participated are: </a:t>
            </a:r>
            <a:r>
              <a:rPr lang="en-US" sz="1500" b="0" i="0" dirty="0" err="1">
                <a:effectLst/>
              </a:rPr>
              <a:t>Marigona</a:t>
            </a:r>
            <a:r>
              <a:rPr lang="en-US" sz="1500" b="0" i="0" dirty="0">
                <a:effectLst/>
              </a:rPr>
              <a:t> Rahmani, </a:t>
            </a:r>
            <a:r>
              <a:rPr lang="en-US" sz="1500" b="0" i="0" dirty="0" err="1">
                <a:effectLst/>
              </a:rPr>
              <a:t>Rinesa</a:t>
            </a:r>
            <a:r>
              <a:rPr lang="en-US" sz="1500" b="0" i="0" dirty="0">
                <a:effectLst/>
              </a:rPr>
              <a:t> </a:t>
            </a:r>
            <a:r>
              <a:rPr lang="en-US" sz="1500" b="0" i="0" dirty="0" err="1">
                <a:effectLst/>
              </a:rPr>
              <a:t>Ahmeti</a:t>
            </a:r>
            <a:r>
              <a:rPr lang="en-US" sz="1500" b="0" i="0" dirty="0">
                <a:effectLst/>
              </a:rPr>
              <a:t>, </a:t>
            </a:r>
            <a:r>
              <a:rPr lang="en-US" sz="1500" b="0" i="0" dirty="0" err="1">
                <a:effectLst/>
              </a:rPr>
              <a:t>Hava</a:t>
            </a:r>
            <a:r>
              <a:rPr lang="en-US" sz="1500" b="0" i="0" dirty="0">
                <a:effectLst/>
              </a:rPr>
              <a:t> Jahja, </a:t>
            </a:r>
            <a:r>
              <a:rPr lang="en-US" sz="1500" b="0" i="0" dirty="0" err="1">
                <a:effectLst/>
              </a:rPr>
              <a:t>Sureja</a:t>
            </a:r>
            <a:r>
              <a:rPr lang="en-US" sz="1500" b="0" i="0" dirty="0">
                <a:effectLst/>
              </a:rPr>
              <a:t> </a:t>
            </a:r>
            <a:r>
              <a:rPr lang="en-US" sz="1500" b="0" i="0" dirty="0" err="1">
                <a:effectLst/>
              </a:rPr>
              <a:t>Jakupi</a:t>
            </a:r>
            <a:r>
              <a:rPr lang="en-US" sz="1500" b="0" i="0" dirty="0">
                <a:effectLst/>
              </a:rPr>
              <a:t>, Sara Said, </a:t>
            </a:r>
            <a:r>
              <a:rPr lang="en-US" sz="1500" b="0" i="0" dirty="0" err="1">
                <a:effectLst/>
              </a:rPr>
              <a:t>Esra</a:t>
            </a:r>
            <a:r>
              <a:rPr lang="en-US" sz="1500" b="0" i="0" dirty="0">
                <a:effectLst/>
              </a:rPr>
              <a:t> </a:t>
            </a:r>
            <a:r>
              <a:rPr lang="en-US" sz="1500" b="0" i="0" dirty="0" err="1">
                <a:effectLst/>
              </a:rPr>
              <a:t>Fazliji</a:t>
            </a:r>
            <a:r>
              <a:rPr lang="en-US" sz="1500" b="0" i="0" dirty="0">
                <a:effectLst/>
              </a:rPr>
              <a:t>, Oya Osman, </a:t>
            </a:r>
            <a:r>
              <a:rPr lang="en-US" sz="1500" b="0" i="0" dirty="0" err="1">
                <a:effectLst/>
              </a:rPr>
              <a:t>Hristina</a:t>
            </a:r>
            <a:r>
              <a:rPr lang="en-US" sz="1500" b="0" i="0" dirty="0">
                <a:effectLst/>
              </a:rPr>
              <a:t> </a:t>
            </a:r>
            <a:r>
              <a:rPr lang="en-US" sz="1500" b="0" i="0" dirty="0" err="1">
                <a:effectLst/>
              </a:rPr>
              <a:t>Gjorgjieva</a:t>
            </a:r>
            <a:r>
              <a:rPr lang="en-US" sz="1500" b="0" i="0" dirty="0">
                <a:effectLst/>
              </a:rPr>
              <a:t>, Berna Ahmed, Luna </a:t>
            </a:r>
            <a:r>
              <a:rPr lang="en-US" sz="1500" b="0" i="0" dirty="0" err="1">
                <a:effectLst/>
              </a:rPr>
              <a:t>Avramovska</a:t>
            </a:r>
            <a:r>
              <a:rPr lang="en-US" sz="1500" b="0" i="0" dirty="0">
                <a:effectLst/>
              </a:rPr>
              <a:t> and Ebru </a:t>
            </a:r>
            <a:r>
              <a:rPr lang="en-US" sz="1500" b="0" i="0" dirty="0" err="1">
                <a:effectLst/>
              </a:rPr>
              <a:t>Kalinka.Everything</a:t>
            </a:r>
            <a:r>
              <a:rPr lang="en-US" sz="1500" b="0" i="0" dirty="0">
                <a:effectLst/>
              </a:rPr>
              <a:t> that is created in nature ends back in nature and vice versa. The students of first and second year of fashion design were inspired by nature in an aesthetical and practical sense. First year students upcycled old clothes and gave them a second chance to be trendy again. With this method, students are raising awareness to rethink how we treat clothes and trends today. Students of second year were inspired by natures shapes and forms, finding ways to intemperate and incorporate nature through design.</a:t>
            </a:r>
          </a:p>
          <a:p>
            <a:pPr indent="-228600" defTabSz="914400">
              <a:lnSpc>
                <a:spcPct val="90000"/>
              </a:lnSpc>
              <a:spcAft>
                <a:spcPts val="600"/>
              </a:spcAft>
              <a:buFont typeface="Arial" panose="020B0604020202020204" pitchFamily="34" charset="0"/>
              <a:buChar char="•"/>
            </a:pPr>
            <a:r>
              <a:rPr lang="en-US" sz="1500" b="0" i="0" dirty="0">
                <a:effectLst/>
              </a:rPr>
              <a:t>After 14 years in which </a:t>
            </a:r>
            <a:r>
              <a:rPr lang="en-US" sz="1500" b="0" i="0" dirty="0" err="1">
                <a:effectLst/>
              </a:rPr>
              <a:t>Feeric</a:t>
            </a:r>
            <a:r>
              <a:rPr lang="en-US" sz="1500" b="0" i="0" dirty="0">
                <a:effectLst/>
              </a:rPr>
              <a:t> Fashion Week / @feericfashionweek provided the catwalk of the world’s most creative emerging and established fashion designers in Sibiu, Transylvania, the festival takes a step forward towards increased sustainability in international fashion.</a:t>
            </a:r>
            <a:endParaRPr lang="en-US" sz="1500" dirty="0"/>
          </a:p>
        </p:txBody>
      </p:sp>
    </p:spTree>
    <p:extLst>
      <p:ext uri="{BB962C8B-B14F-4D97-AF65-F5344CB8AC3E}">
        <p14:creationId xmlns:p14="http://schemas.microsoft.com/office/powerpoint/2010/main" val="196286645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E1A92768-C90D-4200-8975-84CC4D4BC9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person in a dress&#10;&#10;Description automatically generated">
            <a:extLst>
              <a:ext uri="{FF2B5EF4-FFF2-40B4-BE49-F238E27FC236}">
                <a16:creationId xmlns:a16="http://schemas.microsoft.com/office/drawing/2014/main" id="{C4466493-3F25-4674-BEAB-061B44B61955}"/>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9365" b="34337"/>
          <a:stretch/>
        </p:blipFill>
        <p:spPr>
          <a:xfrm>
            <a:off x="20" y="10"/>
            <a:ext cx="4003019" cy="3388883"/>
          </a:xfrm>
          <a:prstGeom prst="rect">
            <a:avLst/>
          </a:prstGeom>
        </p:spPr>
      </p:pic>
      <p:pic>
        <p:nvPicPr>
          <p:cNvPr id="7" name="Picture 6" descr="A group of people sitting on a runway&#10;&#10;Description automatically generated">
            <a:extLst>
              <a:ext uri="{FF2B5EF4-FFF2-40B4-BE49-F238E27FC236}">
                <a16:creationId xmlns:a16="http://schemas.microsoft.com/office/drawing/2014/main" id="{F35D023E-D32F-9B60-B154-59D80390EF5B}"/>
              </a:ext>
            </a:extLst>
          </p:cNvPr>
          <p:cNvPicPr>
            <a:picLocks noChangeAspect="1"/>
          </p:cNvPicPr>
          <p:nvPr/>
        </p:nvPicPr>
        <p:blipFill rotWithShape="1">
          <a:blip r:embed="rId3">
            <a:extLst>
              <a:ext uri="{28A0092B-C50C-407E-A947-70E740481C1C}">
                <a14:useLocalDpi xmlns:a14="http://schemas.microsoft.com/office/drawing/2010/main" val="0"/>
              </a:ext>
            </a:extLst>
          </a:blip>
          <a:srcRect t="20313" r="-1" b="16472"/>
          <a:stretch/>
        </p:blipFill>
        <p:spPr>
          <a:xfrm>
            <a:off x="4094479" y="10"/>
            <a:ext cx="4014047" cy="3383270"/>
          </a:xfrm>
          <a:prstGeom prst="rect">
            <a:avLst/>
          </a:prstGeom>
        </p:spPr>
      </p:pic>
      <p:pic>
        <p:nvPicPr>
          <p:cNvPr id="11" name="Picture 10" descr="A person standing in front of a purple curtain&#10;&#10;Description automatically generated">
            <a:extLst>
              <a:ext uri="{FF2B5EF4-FFF2-40B4-BE49-F238E27FC236}">
                <a16:creationId xmlns:a16="http://schemas.microsoft.com/office/drawing/2014/main" id="{FF4AF945-F652-BC9B-EB71-288AD26597B1}"/>
              </a:ext>
            </a:extLst>
          </p:cNvPr>
          <p:cNvPicPr>
            <a:picLocks noChangeAspect="1"/>
          </p:cNvPicPr>
          <p:nvPr/>
        </p:nvPicPr>
        <p:blipFill rotWithShape="1">
          <a:blip r:embed="rId4">
            <a:extLst>
              <a:ext uri="{28A0092B-C50C-407E-A947-70E740481C1C}">
                <a14:useLocalDpi xmlns:a14="http://schemas.microsoft.com/office/drawing/2010/main" val="0"/>
              </a:ext>
            </a:extLst>
          </a:blip>
          <a:srcRect t="27515" b="34452"/>
          <a:stretch/>
        </p:blipFill>
        <p:spPr>
          <a:xfrm>
            <a:off x="8188960" y="10"/>
            <a:ext cx="4003039" cy="3383270"/>
          </a:xfrm>
          <a:prstGeom prst="rect">
            <a:avLst/>
          </a:prstGeom>
        </p:spPr>
      </p:pic>
      <p:pic>
        <p:nvPicPr>
          <p:cNvPr id="15" name="Picture 14" descr="A person in a white dress&#10;&#10;Description automatically generated">
            <a:extLst>
              <a:ext uri="{FF2B5EF4-FFF2-40B4-BE49-F238E27FC236}">
                <a16:creationId xmlns:a16="http://schemas.microsoft.com/office/drawing/2014/main" id="{B06C2E32-1048-909F-DF92-1853AA4EECC6}"/>
              </a:ext>
            </a:extLst>
          </p:cNvPr>
          <p:cNvPicPr>
            <a:picLocks noChangeAspect="1"/>
          </p:cNvPicPr>
          <p:nvPr/>
        </p:nvPicPr>
        <p:blipFill rotWithShape="1">
          <a:blip r:embed="rId5">
            <a:extLst>
              <a:ext uri="{28A0092B-C50C-407E-A947-70E740481C1C}">
                <a14:useLocalDpi xmlns:a14="http://schemas.microsoft.com/office/drawing/2010/main" val="0"/>
              </a:ext>
            </a:extLst>
          </a:blip>
          <a:srcRect t="16295" b="45609"/>
          <a:stretch/>
        </p:blipFill>
        <p:spPr>
          <a:xfrm>
            <a:off x="20" y="3469102"/>
            <a:ext cx="4003019" cy="3388893"/>
          </a:xfrm>
          <a:prstGeom prst="rect">
            <a:avLst/>
          </a:prstGeom>
        </p:spPr>
      </p:pic>
      <p:pic>
        <p:nvPicPr>
          <p:cNvPr id="13" name="Picture 12" descr="A person walking on a runway&#10;&#10;Description automatically generated">
            <a:extLst>
              <a:ext uri="{FF2B5EF4-FFF2-40B4-BE49-F238E27FC236}">
                <a16:creationId xmlns:a16="http://schemas.microsoft.com/office/drawing/2014/main" id="{35545EF7-D414-9FFA-5C75-27A0FE2182CB}"/>
              </a:ext>
            </a:extLst>
          </p:cNvPr>
          <p:cNvPicPr>
            <a:picLocks noChangeAspect="1"/>
          </p:cNvPicPr>
          <p:nvPr/>
        </p:nvPicPr>
        <p:blipFill rotWithShape="1">
          <a:blip r:embed="rId6">
            <a:extLst>
              <a:ext uri="{28A0092B-C50C-407E-A947-70E740481C1C}">
                <a14:useLocalDpi xmlns:a14="http://schemas.microsoft.com/office/drawing/2010/main" val="0"/>
              </a:ext>
            </a:extLst>
          </a:blip>
          <a:srcRect t="18180" r="-1" b="18605"/>
          <a:stretch/>
        </p:blipFill>
        <p:spPr>
          <a:xfrm>
            <a:off x="4094479" y="3469102"/>
            <a:ext cx="4014047" cy="3383280"/>
          </a:xfrm>
          <a:prstGeom prst="rect">
            <a:avLst/>
          </a:prstGeom>
        </p:spPr>
      </p:pic>
      <p:pic>
        <p:nvPicPr>
          <p:cNvPr id="9" name="Picture 8" descr="A person walking on a runway&#10;&#10;Description automatically generated">
            <a:extLst>
              <a:ext uri="{FF2B5EF4-FFF2-40B4-BE49-F238E27FC236}">
                <a16:creationId xmlns:a16="http://schemas.microsoft.com/office/drawing/2014/main" id="{E48DF978-8E63-01C1-3D3D-4D7596B40DCE}"/>
              </a:ext>
            </a:extLst>
          </p:cNvPr>
          <p:cNvPicPr>
            <a:picLocks noChangeAspect="1"/>
          </p:cNvPicPr>
          <p:nvPr/>
        </p:nvPicPr>
        <p:blipFill rotWithShape="1">
          <a:blip r:embed="rId7">
            <a:extLst>
              <a:ext uri="{28A0092B-C50C-407E-A947-70E740481C1C}">
                <a14:useLocalDpi xmlns:a14="http://schemas.microsoft.com/office/drawing/2010/main" val="0"/>
              </a:ext>
            </a:extLst>
          </a:blip>
          <a:srcRect t="30151" r="-2" b="22096"/>
          <a:stretch/>
        </p:blipFill>
        <p:spPr>
          <a:xfrm>
            <a:off x="8199966" y="3469102"/>
            <a:ext cx="3992034" cy="3388893"/>
          </a:xfrm>
          <a:prstGeom prst="rect">
            <a:avLst/>
          </a:prstGeom>
        </p:spPr>
      </p:pic>
    </p:spTree>
    <p:extLst>
      <p:ext uri="{BB962C8B-B14F-4D97-AF65-F5344CB8AC3E}">
        <p14:creationId xmlns:p14="http://schemas.microsoft.com/office/powerpoint/2010/main" val="164330932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5" name="Content Placeholder 2">
            <a:extLst>
              <a:ext uri="{FF2B5EF4-FFF2-40B4-BE49-F238E27FC236}">
                <a16:creationId xmlns:a16="http://schemas.microsoft.com/office/drawing/2014/main" id="{435D7FD0-76B1-41EC-1517-241615910432}"/>
              </a:ext>
            </a:extLst>
          </p:cNvPr>
          <p:cNvGraphicFramePr>
            <a:graphicFrameLocks noGrp="1"/>
          </p:cNvGraphicFramePr>
          <p:nvPr>
            <p:ph idx="1"/>
            <p:extLst>
              <p:ext uri="{D42A27DB-BD31-4B8C-83A1-F6EECF244321}">
                <p14:modId xmlns:p14="http://schemas.microsoft.com/office/powerpoint/2010/main" val="3916549726"/>
              </p:ext>
            </p:extLst>
          </p:nvPr>
        </p:nvGraphicFramePr>
        <p:xfrm>
          <a:off x="1284626" y="2902912"/>
          <a:ext cx="9848088" cy="310095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255677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4">
            <a:extLst>
              <a:ext uri="{FF2B5EF4-FFF2-40B4-BE49-F238E27FC236}">
                <a16:creationId xmlns:a16="http://schemas.microsoft.com/office/drawing/2014/main" id="{DBC6133C-0615-4CE4-9132-37E609A9BD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6">
            <a:extLst>
              <a:ext uri="{FF2B5EF4-FFF2-40B4-BE49-F238E27FC236}">
                <a16:creationId xmlns:a16="http://schemas.microsoft.com/office/drawing/2014/main" id="{169CC832-2974-4E8D-90ED-3E2941BA73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16533" y="1944913"/>
            <a:ext cx="402336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CC5D26CF-1E51-5AED-64DE-CC6A5CD01011}"/>
              </a:ext>
            </a:extLst>
          </p:cNvPr>
          <p:cNvSpPr txBox="1"/>
          <p:nvPr/>
        </p:nvSpPr>
        <p:spPr>
          <a:xfrm>
            <a:off x="645066" y="2031101"/>
            <a:ext cx="4282984" cy="3511943"/>
          </a:xfrm>
          <a:prstGeom prst="rect">
            <a:avLst/>
          </a:prstGeom>
        </p:spPr>
        <p:txBody>
          <a:bodyPr vert="horz" lIns="91440" tIns="45720" rIns="91440" bIns="45720" rtlCol="0" anchor="ctr">
            <a:normAutofit/>
          </a:bodyPr>
          <a:lstStyle/>
          <a:p>
            <a:pPr indent="-228600" defTabSz="914400">
              <a:lnSpc>
                <a:spcPct val="90000"/>
              </a:lnSpc>
              <a:spcAft>
                <a:spcPts val="600"/>
              </a:spcAft>
              <a:buFont typeface="Arial" panose="020B0604020202020204" pitchFamily="34" charset="0"/>
              <a:buChar char="•"/>
            </a:pPr>
            <a:r>
              <a:rPr lang="en-US" dirty="0"/>
              <a:t>SELECTED WORKS BY STUDENTS FOR THE GIFT FOUNT </a:t>
            </a:r>
          </a:p>
        </p:txBody>
      </p:sp>
      <p:sp>
        <p:nvSpPr>
          <p:cNvPr id="19" name="Rectangle 18">
            <a:extLst>
              <a:ext uri="{FF2B5EF4-FFF2-40B4-BE49-F238E27FC236}">
                <a16:creationId xmlns:a16="http://schemas.microsoft.com/office/drawing/2014/main" id="{55222F96-971A-4F90-B841-6BAB416C7A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25843" y="6053360"/>
            <a:ext cx="740664" cy="15412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08980754-6F4B-43C9-B9BE-127B6BED65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904923" y="215201"/>
            <a:ext cx="740664" cy="1183349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96793" y="354959"/>
            <a:ext cx="6184973" cy="591521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Placeholder 22">
            <a:extLst>
              <a:ext uri="{FF2B5EF4-FFF2-40B4-BE49-F238E27FC236}">
                <a16:creationId xmlns:a16="http://schemas.microsoft.com/office/drawing/2014/main" id="{8DCEADCA-6DEB-4291-ADFA-D8C82C1064A2}"/>
              </a:ext>
            </a:extLst>
          </p:cNvPr>
          <p:cNvPicPr>
            <a:picLocks noChangeAspect="1"/>
          </p:cNvPicPr>
          <p:nvPr/>
        </p:nvPicPr>
        <p:blipFill>
          <a:blip r:embed="rId2"/>
          <a:srcRect l="27009" r="27009"/>
          <a:stretch>
            <a:fillRect/>
          </a:stretch>
        </p:blipFill>
        <p:spPr>
          <a:xfrm>
            <a:off x="5987738" y="2222309"/>
            <a:ext cx="1115505" cy="1115505"/>
          </a:xfrm>
          <a:prstGeom prst="rect">
            <a:avLst/>
          </a:prstGeom>
        </p:spPr>
      </p:pic>
      <p:pic>
        <p:nvPicPr>
          <p:cNvPr id="6" name="Picture Placeholder 13">
            <a:extLst>
              <a:ext uri="{FF2B5EF4-FFF2-40B4-BE49-F238E27FC236}">
                <a16:creationId xmlns:a16="http://schemas.microsoft.com/office/drawing/2014/main" id="{9F09139C-124E-4BD3-B7A6-0276931BB3DD}"/>
              </a:ext>
            </a:extLst>
          </p:cNvPr>
          <p:cNvPicPr>
            <a:picLocks noChangeAspect="1"/>
          </p:cNvPicPr>
          <p:nvPr/>
        </p:nvPicPr>
        <p:blipFill>
          <a:blip r:embed="rId3"/>
          <a:srcRect t="21392" b="21392"/>
          <a:stretch>
            <a:fillRect/>
          </a:stretch>
        </p:blipFill>
        <p:spPr>
          <a:xfrm>
            <a:off x="5987738" y="3375456"/>
            <a:ext cx="1115505" cy="1026448"/>
          </a:xfrm>
          <a:prstGeom prst="rect">
            <a:avLst/>
          </a:prstGeom>
        </p:spPr>
      </p:pic>
      <p:pic>
        <p:nvPicPr>
          <p:cNvPr id="2" name="Picture Placeholder 17">
            <a:extLst>
              <a:ext uri="{FF2B5EF4-FFF2-40B4-BE49-F238E27FC236}">
                <a16:creationId xmlns:a16="http://schemas.microsoft.com/office/drawing/2014/main" id="{49CDC35A-6A1B-01A8-B3E2-7A55710F0C17}"/>
              </a:ext>
            </a:extLst>
          </p:cNvPr>
          <p:cNvPicPr>
            <a:picLocks noChangeAspect="1"/>
          </p:cNvPicPr>
          <p:nvPr/>
        </p:nvPicPr>
        <p:blipFill>
          <a:blip r:embed="rId4"/>
          <a:srcRect l="26941" r="26941"/>
          <a:stretch>
            <a:fillRect/>
          </a:stretch>
        </p:blipFill>
        <p:spPr>
          <a:xfrm rot="5400000">
            <a:off x="7140885" y="2222309"/>
            <a:ext cx="1090716" cy="1090716"/>
          </a:xfrm>
          <a:prstGeom prst="rect">
            <a:avLst/>
          </a:prstGeom>
        </p:spPr>
      </p:pic>
      <p:pic>
        <p:nvPicPr>
          <p:cNvPr id="7" name="Picture Placeholder 31">
            <a:extLst>
              <a:ext uri="{FF2B5EF4-FFF2-40B4-BE49-F238E27FC236}">
                <a16:creationId xmlns:a16="http://schemas.microsoft.com/office/drawing/2014/main" id="{630665A8-6B76-CF38-75AF-4B639B40FF7C}"/>
              </a:ext>
            </a:extLst>
          </p:cNvPr>
          <p:cNvPicPr>
            <a:picLocks noChangeAspect="1"/>
          </p:cNvPicPr>
          <p:nvPr/>
        </p:nvPicPr>
        <p:blipFill>
          <a:blip r:embed="rId5"/>
          <a:srcRect t="26953" b="26953"/>
          <a:stretch>
            <a:fillRect/>
          </a:stretch>
        </p:blipFill>
        <p:spPr>
          <a:xfrm>
            <a:off x="7140885" y="3350667"/>
            <a:ext cx="1090716" cy="1051237"/>
          </a:xfrm>
          <a:prstGeom prst="rect">
            <a:avLst/>
          </a:prstGeom>
        </p:spPr>
      </p:pic>
      <p:pic>
        <p:nvPicPr>
          <p:cNvPr id="5" name="Picture Placeholder 6">
            <a:extLst>
              <a:ext uri="{FF2B5EF4-FFF2-40B4-BE49-F238E27FC236}">
                <a16:creationId xmlns:a16="http://schemas.microsoft.com/office/drawing/2014/main" id="{CACF2E25-B1AE-4D9A-9B81-B3B0754F5F0F}"/>
              </a:ext>
            </a:extLst>
          </p:cNvPr>
          <p:cNvPicPr>
            <a:picLocks noChangeAspect="1"/>
          </p:cNvPicPr>
          <p:nvPr/>
        </p:nvPicPr>
        <p:blipFill>
          <a:blip r:embed="rId6"/>
          <a:srcRect t="26918" b="26918"/>
          <a:stretch>
            <a:fillRect/>
          </a:stretch>
        </p:blipFill>
        <p:spPr>
          <a:xfrm>
            <a:off x="8269243" y="2222309"/>
            <a:ext cx="1090716" cy="1051237"/>
          </a:xfrm>
          <a:prstGeom prst="rect">
            <a:avLst/>
          </a:prstGeom>
        </p:spPr>
      </p:pic>
      <p:pic>
        <p:nvPicPr>
          <p:cNvPr id="8" name="Picture Placeholder 32">
            <a:extLst>
              <a:ext uri="{FF2B5EF4-FFF2-40B4-BE49-F238E27FC236}">
                <a16:creationId xmlns:a16="http://schemas.microsoft.com/office/drawing/2014/main" id="{B6477FCB-868D-F3BE-D33C-061966235DE3}"/>
              </a:ext>
            </a:extLst>
          </p:cNvPr>
          <p:cNvPicPr>
            <a:picLocks noChangeAspect="1"/>
          </p:cNvPicPr>
          <p:nvPr/>
        </p:nvPicPr>
        <p:blipFill>
          <a:blip r:embed="rId7"/>
          <a:srcRect l="27630" r="27630"/>
          <a:stretch>
            <a:fillRect/>
          </a:stretch>
        </p:blipFill>
        <p:spPr>
          <a:xfrm rot="16200000">
            <a:off x="8269243" y="3312106"/>
            <a:ext cx="1090716" cy="1090716"/>
          </a:xfrm>
          <a:prstGeom prst="rect">
            <a:avLst/>
          </a:prstGeom>
        </p:spPr>
      </p:pic>
      <p:pic>
        <p:nvPicPr>
          <p:cNvPr id="3" name="Picture Placeholder 29">
            <a:extLst>
              <a:ext uri="{FF2B5EF4-FFF2-40B4-BE49-F238E27FC236}">
                <a16:creationId xmlns:a16="http://schemas.microsoft.com/office/drawing/2014/main" id="{40998FC5-4B05-2602-ECC1-FE2F9D8158FD}"/>
              </a:ext>
            </a:extLst>
          </p:cNvPr>
          <p:cNvPicPr>
            <a:picLocks noChangeAspect="1"/>
          </p:cNvPicPr>
          <p:nvPr/>
        </p:nvPicPr>
        <p:blipFill>
          <a:blip r:embed="rId8"/>
          <a:srcRect l="26904" r="26904"/>
          <a:stretch>
            <a:fillRect/>
          </a:stretch>
        </p:blipFill>
        <p:spPr>
          <a:xfrm>
            <a:off x="9436161" y="2222308"/>
            <a:ext cx="2179595" cy="2179595"/>
          </a:xfrm>
          <a:prstGeom prst="rect">
            <a:avLst/>
          </a:prstGeom>
        </p:spPr>
      </p:pic>
    </p:spTree>
    <p:extLst>
      <p:ext uri="{BB962C8B-B14F-4D97-AF65-F5344CB8AC3E}">
        <p14:creationId xmlns:p14="http://schemas.microsoft.com/office/powerpoint/2010/main" val="4514488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B3225B-15BC-4104-B2C0-A0226B099998}"/>
              </a:ext>
            </a:extLst>
          </p:cNvPr>
          <p:cNvSpPr>
            <a:spLocks noGrp="1"/>
          </p:cNvSpPr>
          <p:nvPr>
            <p:ph type="title"/>
          </p:nvPr>
        </p:nvSpPr>
        <p:spPr>
          <a:xfrm>
            <a:off x="5868557" y="1138036"/>
            <a:ext cx="5444382" cy="1402470"/>
          </a:xfrm>
        </p:spPr>
        <p:txBody>
          <a:bodyPr anchor="t">
            <a:normAutofit/>
          </a:bodyPr>
          <a:lstStyle/>
          <a:p>
            <a:r>
              <a:rPr lang="en-US" sz="3200" b="1"/>
              <a:t>EXHIBITIONS</a:t>
            </a:r>
          </a:p>
        </p:txBody>
      </p:sp>
      <p:sp>
        <p:nvSpPr>
          <p:cNvPr id="3" name="Content Placeholder 2">
            <a:extLst>
              <a:ext uri="{FF2B5EF4-FFF2-40B4-BE49-F238E27FC236}">
                <a16:creationId xmlns:a16="http://schemas.microsoft.com/office/drawing/2014/main" id="{25EC9F03-C3E3-4862-ABB0-801334C5E363}"/>
              </a:ext>
            </a:extLst>
          </p:cNvPr>
          <p:cNvSpPr>
            <a:spLocks noGrp="1"/>
          </p:cNvSpPr>
          <p:nvPr>
            <p:ph idx="1"/>
          </p:nvPr>
        </p:nvSpPr>
        <p:spPr>
          <a:xfrm>
            <a:off x="5868557" y="2551176"/>
            <a:ext cx="5444382" cy="3591207"/>
          </a:xfrm>
        </p:spPr>
        <p:txBody>
          <a:bodyPr>
            <a:normAutofit/>
          </a:bodyPr>
          <a:lstStyle/>
          <a:p>
            <a:r>
              <a:rPr lang="en-US" sz="1400"/>
              <a:t>Student Exhibition in MKC</a:t>
            </a:r>
          </a:p>
          <a:p>
            <a:r>
              <a:rPr lang="en-US" sz="1400"/>
              <a:t>On 09.03.2023, in the gallery of the Youth Cultural Center (МКЦ), a student exhibition from the Faculty of Art and Design, International Balkan University (IBU), Skopje was opened.</a:t>
            </a:r>
          </a:p>
          <a:p>
            <a:r>
              <a:rPr lang="en-US" sz="1400"/>
              <a:t>In the gallery of the Youth Cultural Center, visitors will have the opportunity to see students’ works made in traditional and digital media as part of the work tasks of the Faculty of Art and Design.</a:t>
            </a:r>
          </a:p>
          <a:p>
            <a:r>
              <a:rPr lang="en-US" sz="1400"/>
              <a:t>The exhibition marks the cooperation between the two institutions and their contribution to the cultural and social education of young people, and it also presents the Faculty of Art and Design, International Balkan University to a wider audience.</a:t>
            </a:r>
          </a:p>
          <a:p>
            <a:pPr marL="0" indent="0">
              <a:buNone/>
            </a:pPr>
            <a:r>
              <a:rPr lang="en-US" sz="1400"/>
              <a:t> </a:t>
            </a:r>
          </a:p>
          <a:p>
            <a:endParaRPr lang="en-US" sz="1400"/>
          </a:p>
        </p:txBody>
      </p:sp>
      <p:pic>
        <p:nvPicPr>
          <p:cNvPr id="5" name="Picture 4" descr="Colourful printed pages">
            <a:extLst>
              <a:ext uri="{FF2B5EF4-FFF2-40B4-BE49-F238E27FC236}">
                <a16:creationId xmlns:a16="http://schemas.microsoft.com/office/drawing/2014/main" id="{FDF8731B-49BE-95F6-6E8A-259D2A0F5C19}"/>
              </a:ext>
            </a:extLst>
          </p:cNvPr>
          <p:cNvPicPr>
            <a:picLocks noChangeAspect="1"/>
          </p:cNvPicPr>
          <p:nvPr/>
        </p:nvPicPr>
        <p:blipFill rotWithShape="1">
          <a:blip r:embed="rId2"/>
          <a:srcRect l="49863" r="-1" b="-1"/>
          <a:stretch/>
        </p:blipFill>
        <p:spPr>
          <a:xfrm>
            <a:off x="-1" y="10"/>
            <a:ext cx="5151179" cy="6857990"/>
          </a:xfrm>
          <a:prstGeom prst="rect">
            <a:avLst/>
          </a:prstGeom>
        </p:spPr>
      </p:pic>
    </p:spTree>
    <p:extLst>
      <p:ext uri="{BB962C8B-B14F-4D97-AF65-F5344CB8AC3E}">
        <p14:creationId xmlns:p14="http://schemas.microsoft.com/office/powerpoint/2010/main" val="33380836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63A2E1-1B81-4073-8989-838E2E499B2E}"/>
              </a:ext>
            </a:extLst>
          </p:cNvPr>
          <p:cNvSpPr>
            <a:spLocks noGrp="1"/>
          </p:cNvSpPr>
          <p:nvPr>
            <p:ph type="title"/>
          </p:nvPr>
        </p:nvSpPr>
        <p:spPr>
          <a:xfrm>
            <a:off x="833120" y="1122363"/>
            <a:ext cx="3200400" cy="2387600"/>
          </a:xfrm>
        </p:spPr>
        <p:txBody>
          <a:bodyPr vert="horz" lIns="91440" tIns="45720" rIns="91440" bIns="45720" rtlCol="0" anchor="b">
            <a:normAutofit/>
          </a:bodyPr>
          <a:lstStyle/>
          <a:p>
            <a:r>
              <a:rPr lang="en-US" sz="3000" b="1" kern="1200">
                <a:solidFill>
                  <a:schemeClr val="tx1"/>
                </a:solidFill>
                <a:latin typeface="+mj-lt"/>
                <a:ea typeface="+mj-ea"/>
                <a:cs typeface="+mj-cs"/>
              </a:rPr>
              <a:t>STUDENT EXHIBITION AT YOUTH CULTURAL CENTER</a:t>
            </a:r>
            <a:br>
              <a:rPr lang="en-US" sz="3000" b="1" kern="1200">
                <a:solidFill>
                  <a:schemeClr val="tx1"/>
                </a:solidFill>
                <a:latin typeface="+mj-lt"/>
                <a:ea typeface="+mj-ea"/>
                <a:cs typeface="+mj-cs"/>
              </a:rPr>
            </a:br>
            <a:endParaRPr lang="en-US" sz="3000" b="1" kern="1200">
              <a:solidFill>
                <a:schemeClr val="tx1"/>
              </a:solidFill>
              <a:latin typeface="+mj-lt"/>
              <a:ea typeface="+mj-ea"/>
              <a:cs typeface="+mj-cs"/>
            </a:endParaRPr>
          </a:p>
        </p:txBody>
      </p:sp>
      <p:pic>
        <p:nvPicPr>
          <p:cNvPr id="6" name="Picture Placeholder 21">
            <a:extLst>
              <a:ext uri="{FF2B5EF4-FFF2-40B4-BE49-F238E27FC236}">
                <a16:creationId xmlns:a16="http://schemas.microsoft.com/office/drawing/2014/main" id="{20E8085B-87B7-4A56-83F6-E3C63C132A0D}"/>
              </a:ext>
            </a:extLst>
          </p:cNvPr>
          <p:cNvPicPr>
            <a:picLocks noChangeAspect="1"/>
          </p:cNvPicPr>
          <p:nvPr/>
        </p:nvPicPr>
        <p:blipFill rotWithShape="1">
          <a:blip r:embed="rId2"/>
          <a:srcRect l="6420" r="25382" b="2"/>
          <a:stretch/>
        </p:blipFill>
        <p:spPr>
          <a:xfrm>
            <a:off x="4653627" y="-1"/>
            <a:ext cx="4614002" cy="4515954"/>
          </a:xfrm>
          <a:prstGeom prst="rect">
            <a:avLst/>
          </a:prstGeom>
        </p:spPr>
      </p:pic>
      <p:pic>
        <p:nvPicPr>
          <p:cNvPr id="7" name="Picture Placeholder 25">
            <a:extLst>
              <a:ext uri="{FF2B5EF4-FFF2-40B4-BE49-F238E27FC236}">
                <a16:creationId xmlns:a16="http://schemas.microsoft.com/office/drawing/2014/main" id="{3CCCFAEF-F471-4668-9415-395491A3B48B}"/>
              </a:ext>
            </a:extLst>
          </p:cNvPr>
          <p:cNvPicPr>
            <a:picLocks noChangeAspect="1"/>
          </p:cNvPicPr>
          <p:nvPr/>
        </p:nvPicPr>
        <p:blipFill rotWithShape="1">
          <a:blip r:embed="rId3"/>
          <a:srcRect l="11573" r="1917" b="-3"/>
          <a:stretch/>
        </p:blipFill>
        <p:spPr>
          <a:xfrm>
            <a:off x="9355353" y="-1"/>
            <a:ext cx="2829214" cy="2183054"/>
          </a:xfrm>
          <a:prstGeom prst="rect">
            <a:avLst/>
          </a:prstGeom>
        </p:spPr>
      </p:pic>
      <p:pic>
        <p:nvPicPr>
          <p:cNvPr id="5" name="Picture Placeholder 18">
            <a:extLst>
              <a:ext uri="{FF2B5EF4-FFF2-40B4-BE49-F238E27FC236}">
                <a16:creationId xmlns:a16="http://schemas.microsoft.com/office/drawing/2014/main" id="{91BE9DD0-204B-41EB-9853-28E7643348F6}"/>
              </a:ext>
            </a:extLst>
          </p:cNvPr>
          <p:cNvPicPr>
            <a:picLocks noChangeAspect="1"/>
          </p:cNvPicPr>
          <p:nvPr/>
        </p:nvPicPr>
        <p:blipFill rotWithShape="1">
          <a:blip r:embed="rId4"/>
          <a:srcRect l="12123" r="3735"/>
          <a:stretch/>
        </p:blipFill>
        <p:spPr>
          <a:xfrm>
            <a:off x="9355353" y="2274491"/>
            <a:ext cx="2825496" cy="2241463"/>
          </a:xfrm>
          <a:prstGeom prst="rect">
            <a:avLst/>
          </a:prstGeom>
        </p:spPr>
      </p:pic>
      <p:pic>
        <p:nvPicPr>
          <p:cNvPr id="4" name="Picture Placeholder 15">
            <a:extLst>
              <a:ext uri="{FF2B5EF4-FFF2-40B4-BE49-F238E27FC236}">
                <a16:creationId xmlns:a16="http://schemas.microsoft.com/office/drawing/2014/main" id="{FE9839BF-8B1F-4B47-B34B-3F3B6C6A5D2F}"/>
              </a:ext>
            </a:extLst>
          </p:cNvPr>
          <p:cNvPicPr>
            <a:picLocks noChangeAspect="1"/>
          </p:cNvPicPr>
          <p:nvPr/>
        </p:nvPicPr>
        <p:blipFill rotWithShape="1">
          <a:blip r:embed="rId5"/>
          <a:srcRect l="15747"/>
          <a:stretch/>
        </p:blipFill>
        <p:spPr>
          <a:xfrm>
            <a:off x="4653627" y="4616536"/>
            <a:ext cx="2829212" cy="2241464"/>
          </a:xfrm>
          <a:prstGeom prst="rect">
            <a:avLst/>
          </a:prstGeom>
        </p:spPr>
      </p:pic>
      <p:pic>
        <p:nvPicPr>
          <p:cNvPr id="8" name="Picture Placeholder 28">
            <a:extLst>
              <a:ext uri="{FF2B5EF4-FFF2-40B4-BE49-F238E27FC236}">
                <a16:creationId xmlns:a16="http://schemas.microsoft.com/office/drawing/2014/main" id="{A0EF0C69-169B-4DED-978A-3A31E47FD4BE}"/>
              </a:ext>
            </a:extLst>
          </p:cNvPr>
          <p:cNvPicPr>
            <a:picLocks noChangeAspect="1"/>
          </p:cNvPicPr>
          <p:nvPr/>
        </p:nvPicPr>
        <p:blipFill rotWithShape="1">
          <a:blip r:embed="rId6"/>
          <a:srcRect b="26925"/>
          <a:stretch/>
        </p:blipFill>
        <p:spPr>
          <a:xfrm>
            <a:off x="7570565" y="4607393"/>
            <a:ext cx="4614002" cy="2250607"/>
          </a:xfrm>
          <a:prstGeom prst="rect">
            <a:avLst/>
          </a:prstGeom>
        </p:spPr>
      </p:pic>
    </p:spTree>
    <p:extLst>
      <p:ext uri="{BB962C8B-B14F-4D97-AF65-F5344CB8AC3E}">
        <p14:creationId xmlns:p14="http://schemas.microsoft.com/office/powerpoint/2010/main" val="1173420998"/>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White bulbs with a yellow one standing out">
            <a:extLst>
              <a:ext uri="{FF2B5EF4-FFF2-40B4-BE49-F238E27FC236}">
                <a16:creationId xmlns:a16="http://schemas.microsoft.com/office/drawing/2014/main" id="{2E876605-6280-8BB0-BB43-5C67A44205DA}"/>
              </a:ext>
            </a:extLst>
          </p:cNvPr>
          <p:cNvPicPr>
            <a:picLocks noChangeAspect="1"/>
          </p:cNvPicPr>
          <p:nvPr/>
        </p:nvPicPr>
        <p:blipFill rotWithShape="1">
          <a:blip r:embed="rId2"/>
          <a:srcRect l="5212" r="21082" b="-1"/>
          <a:stretch/>
        </p:blipFill>
        <p:spPr>
          <a:xfrm>
            <a:off x="-9886" y="10"/>
            <a:ext cx="7572605" cy="6857990"/>
          </a:xfrm>
          <a:prstGeom prst="rect">
            <a:avLst/>
          </a:prstGeom>
        </p:spPr>
      </p:pic>
      <p:sp>
        <p:nvSpPr>
          <p:cNvPr id="3" name="Content Placeholder 2">
            <a:extLst>
              <a:ext uri="{FF2B5EF4-FFF2-40B4-BE49-F238E27FC236}">
                <a16:creationId xmlns:a16="http://schemas.microsoft.com/office/drawing/2014/main" id="{3E93953F-1599-4118-A6FC-DC8648FEF604}"/>
              </a:ext>
            </a:extLst>
          </p:cNvPr>
          <p:cNvSpPr>
            <a:spLocks noGrp="1"/>
          </p:cNvSpPr>
          <p:nvPr>
            <p:ph idx="1"/>
          </p:nvPr>
        </p:nvSpPr>
        <p:spPr>
          <a:xfrm>
            <a:off x="8153400" y="2543364"/>
            <a:ext cx="3434180" cy="3599019"/>
          </a:xfrm>
        </p:spPr>
        <p:txBody>
          <a:bodyPr>
            <a:normAutofit/>
          </a:bodyPr>
          <a:lstStyle/>
          <a:p>
            <a:r>
              <a:rPr lang="en-US" sz="1000" b="1"/>
              <a:t>STUDENT EXHIBITION AT YOUTH CULTURAL CENTER</a:t>
            </a:r>
            <a:br>
              <a:rPr lang="en-US" sz="1000" b="1"/>
            </a:br>
            <a:endParaRPr lang="en-US" sz="1000"/>
          </a:p>
          <a:p>
            <a:r>
              <a:rPr lang="en-US" sz="1000"/>
              <a:t>On 17.03.2023, in the gallery of the Youth Cultural Center, the exhibition entitled "R/Evolution" by Vladimir Gjorgjievski, Nazli Can and Aleksandra Jovanovska was opened. </a:t>
            </a:r>
          </a:p>
          <a:p>
            <a:endParaRPr lang="en-US" sz="1000"/>
          </a:p>
          <a:p>
            <a:r>
              <a:rPr lang="en-US" sz="1000"/>
              <a:t>The gallery will exhibit works in the field of traditional painting, digital art and works made using artificial intelligence. The exhibition is a conceptual unit composed of three different techniques for expressing the idea and the creative experience.</a:t>
            </a:r>
          </a:p>
          <a:p>
            <a:pPr marL="0" indent="0">
              <a:buNone/>
            </a:pPr>
            <a:endParaRPr lang="en-US" sz="1000"/>
          </a:p>
          <a:p>
            <a:r>
              <a:rPr lang="en-US" sz="1000"/>
              <a:t>With this exhibition we promote our faculty, our university, our professors and students and showcase the work we create during the classes and for the classes. Events such as these are crucial for promoting and expanding our university to a wider audience and creating collaborations which will bring new projects in the future between the two institutions.</a:t>
            </a:r>
          </a:p>
          <a:p>
            <a:endParaRPr lang="en-US" sz="1000"/>
          </a:p>
        </p:txBody>
      </p:sp>
    </p:spTree>
    <p:extLst>
      <p:ext uri="{BB962C8B-B14F-4D97-AF65-F5344CB8AC3E}">
        <p14:creationId xmlns:p14="http://schemas.microsoft.com/office/powerpoint/2010/main" val="7357757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Placeholder 14">
            <a:extLst>
              <a:ext uri="{FF2B5EF4-FFF2-40B4-BE49-F238E27FC236}">
                <a16:creationId xmlns:a16="http://schemas.microsoft.com/office/drawing/2014/main" id="{1722B74A-AE1F-4942-BA74-9B6A555301E2}"/>
              </a:ext>
            </a:extLst>
          </p:cNvPr>
          <p:cNvPicPr>
            <a:picLocks noChangeAspect="1"/>
          </p:cNvPicPr>
          <p:nvPr/>
        </p:nvPicPr>
        <p:blipFill rotWithShape="1">
          <a:blip r:embed="rId2"/>
          <a:srcRect l="822" r="12451" b="3"/>
          <a:stretch/>
        </p:blipFill>
        <p:spPr>
          <a:xfrm>
            <a:off x="1" y="-6235"/>
            <a:ext cx="3255403" cy="2505456"/>
          </a:xfrm>
          <a:custGeom>
            <a:avLst/>
            <a:gdLst/>
            <a:ahLst/>
            <a:cxnLst/>
            <a:rect l="l" t="t" r="r" b="b"/>
            <a:pathLst>
              <a:path w="3255403" h="2505456">
                <a:moveTo>
                  <a:pt x="0" y="0"/>
                </a:moveTo>
                <a:lnTo>
                  <a:pt x="3255403" y="0"/>
                </a:lnTo>
                <a:lnTo>
                  <a:pt x="2094477" y="2505456"/>
                </a:lnTo>
                <a:lnTo>
                  <a:pt x="0" y="2505456"/>
                </a:lnTo>
                <a:close/>
              </a:path>
            </a:pathLst>
          </a:custGeom>
        </p:spPr>
      </p:pic>
      <p:pic>
        <p:nvPicPr>
          <p:cNvPr id="5" name="Picture Placeholder 16">
            <a:extLst>
              <a:ext uri="{FF2B5EF4-FFF2-40B4-BE49-F238E27FC236}">
                <a16:creationId xmlns:a16="http://schemas.microsoft.com/office/drawing/2014/main" id="{AE9E43BA-0866-40BB-ACED-42562A50CA48}"/>
              </a:ext>
            </a:extLst>
          </p:cNvPr>
          <p:cNvPicPr>
            <a:picLocks noChangeAspect="1"/>
          </p:cNvPicPr>
          <p:nvPr/>
        </p:nvPicPr>
        <p:blipFill rotWithShape="1">
          <a:blip r:embed="rId3"/>
          <a:srcRect t="1379" r="-3" b="20699"/>
          <a:stretch/>
        </p:blipFill>
        <p:spPr>
          <a:xfrm>
            <a:off x="7381876" y="10"/>
            <a:ext cx="4810125" cy="2501827"/>
          </a:xfrm>
          <a:custGeom>
            <a:avLst/>
            <a:gdLst/>
            <a:ahLst/>
            <a:cxnLst/>
            <a:rect l="l" t="t" r="r" b="b"/>
            <a:pathLst>
              <a:path w="4810125" h="2501837">
                <a:moveTo>
                  <a:pt x="1159248" y="0"/>
                </a:moveTo>
                <a:lnTo>
                  <a:pt x="4810125" y="0"/>
                </a:lnTo>
                <a:lnTo>
                  <a:pt x="4810125" y="2501837"/>
                </a:lnTo>
                <a:lnTo>
                  <a:pt x="0" y="2501837"/>
                </a:lnTo>
                <a:close/>
              </a:path>
            </a:pathLst>
          </a:custGeom>
        </p:spPr>
      </p:pic>
      <p:pic>
        <p:nvPicPr>
          <p:cNvPr id="6" name="Picture Placeholder 19">
            <a:extLst>
              <a:ext uri="{FF2B5EF4-FFF2-40B4-BE49-F238E27FC236}">
                <a16:creationId xmlns:a16="http://schemas.microsoft.com/office/drawing/2014/main" id="{688580F6-B8F4-4C63-9393-D197A6819580}"/>
              </a:ext>
            </a:extLst>
          </p:cNvPr>
          <p:cNvPicPr>
            <a:picLocks noChangeAspect="1"/>
          </p:cNvPicPr>
          <p:nvPr/>
        </p:nvPicPr>
        <p:blipFill rotWithShape="1">
          <a:blip r:embed="rId4"/>
          <a:srcRect r="2019" b="3"/>
          <a:stretch/>
        </p:blipFill>
        <p:spPr>
          <a:xfrm>
            <a:off x="4675537" y="-6235"/>
            <a:ext cx="3677817" cy="2505456"/>
          </a:xfrm>
          <a:custGeom>
            <a:avLst/>
            <a:gdLst/>
            <a:ahLst/>
            <a:cxnLst/>
            <a:rect l="l" t="t" r="r" b="b"/>
            <a:pathLst>
              <a:path w="3677817" h="2505456">
                <a:moveTo>
                  <a:pt x="1160926" y="0"/>
                </a:moveTo>
                <a:lnTo>
                  <a:pt x="3677817" y="0"/>
                </a:lnTo>
                <a:lnTo>
                  <a:pt x="2516891" y="2505456"/>
                </a:lnTo>
                <a:lnTo>
                  <a:pt x="0" y="2505456"/>
                </a:lnTo>
                <a:close/>
              </a:path>
            </a:pathLst>
          </a:custGeom>
        </p:spPr>
      </p:pic>
      <p:pic>
        <p:nvPicPr>
          <p:cNvPr id="7" name="Picture Placeholder 22">
            <a:extLst>
              <a:ext uri="{FF2B5EF4-FFF2-40B4-BE49-F238E27FC236}">
                <a16:creationId xmlns:a16="http://schemas.microsoft.com/office/drawing/2014/main" id="{1893CF15-390B-4894-B1ED-E57199CFF283}"/>
              </a:ext>
            </a:extLst>
          </p:cNvPr>
          <p:cNvPicPr>
            <a:picLocks noChangeAspect="1"/>
          </p:cNvPicPr>
          <p:nvPr/>
        </p:nvPicPr>
        <p:blipFill rotWithShape="1">
          <a:blip r:embed="rId5"/>
          <a:srcRect r="-2" b="11701"/>
          <a:stretch/>
        </p:blipFill>
        <p:spPr>
          <a:xfrm>
            <a:off x="1" y="2660089"/>
            <a:ext cx="7122523" cy="4197911"/>
          </a:xfrm>
          <a:custGeom>
            <a:avLst/>
            <a:gdLst/>
            <a:ahLst/>
            <a:cxnLst/>
            <a:rect l="l" t="t" r="r" b="b"/>
            <a:pathLst>
              <a:path w="7122523" h="4197911">
                <a:moveTo>
                  <a:pt x="0" y="0"/>
                </a:moveTo>
                <a:lnTo>
                  <a:pt x="7122523" y="0"/>
                </a:lnTo>
                <a:lnTo>
                  <a:pt x="5177382" y="4197911"/>
                </a:lnTo>
                <a:lnTo>
                  <a:pt x="5171159" y="4197911"/>
                </a:lnTo>
                <a:lnTo>
                  <a:pt x="3981368" y="4197911"/>
                </a:lnTo>
                <a:lnTo>
                  <a:pt x="2331323" y="4197911"/>
                </a:lnTo>
                <a:lnTo>
                  <a:pt x="0" y="4197911"/>
                </a:lnTo>
                <a:close/>
              </a:path>
            </a:pathLst>
          </a:custGeom>
        </p:spPr>
      </p:pic>
      <p:sp>
        <p:nvSpPr>
          <p:cNvPr id="10" name="Freeform 43">
            <a:extLst>
              <a:ext uri="{FF2B5EF4-FFF2-40B4-BE49-F238E27FC236}">
                <a16:creationId xmlns:a16="http://schemas.microsoft.com/office/drawing/2014/main" id="{AAD8F19F-4A55-467B-BED0-8837659A90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353050" y="2660089"/>
            <a:ext cx="6838950" cy="4197911"/>
          </a:xfrm>
          <a:custGeom>
            <a:avLst/>
            <a:gdLst>
              <a:gd name="connsiteX0" fmla="*/ 4893809 w 6838950"/>
              <a:gd name="connsiteY0" fmla="*/ 0 h 4197911"/>
              <a:gd name="connsiteX1" fmla="*/ 4887586 w 6838950"/>
              <a:gd name="connsiteY1" fmla="*/ 0 h 4197911"/>
              <a:gd name="connsiteX2" fmla="*/ 3697795 w 6838950"/>
              <a:gd name="connsiteY2" fmla="*/ 0 h 4197911"/>
              <a:gd name="connsiteX3" fmla="*/ 2047750 w 6838950"/>
              <a:gd name="connsiteY3" fmla="*/ 0 h 4197911"/>
              <a:gd name="connsiteX4" fmla="*/ 0 w 6838950"/>
              <a:gd name="connsiteY4" fmla="*/ 0 h 4197911"/>
              <a:gd name="connsiteX5" fmla="*/ 0 w 6838950"/>
              <a:gd name="connsiteY5" fmla="*/ 4197911 h 4197911"/>
              <a:gd name="connsiteX6" fmla="*/ 6838950 w 6838950"/>
              <a:gd name="connsiteY6" fmla="*/ 4197911 h 4197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38950" h="4197911">
                <a:moveTo>
                  <a:pt x="4893809" y="0"/>
                </a:moveTo>
                <a:lnTo>
                  <a:pt x="4887586" y="0"/>
                </a:lnTo>
                <a:lnTo>
                  <a:pt x="3697795" y="0"/>
                </a:lnTo>
                <a:lnTo>
                  <a:pt x="2047750" y="0"/>
                </a:lnTo>
                <a:lnTo>
                  <a:pt x="0" y="0"/>
                </a:lnTo>
                <a:lnTo>
                  <a:pt x="0" y="4197911"/>
                </a:lnTo>
                <a:lnTo>
                  <a:pt x="6838950" y="4197911"/>
                </a:lnTo>
                <a:close/>
              </a:path>
            </a:pathLst>
          </a:custGeom>
          <a:solidFill>
            <a:srgbClr val="4B603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0982AF4-B41B-4C61-BD30-D253FB0E87B7}"/>
              </a:ext>
            </a:extLst>
          </p:cNvPr>
          <p:cNvSpPr>
            <a:spLocks noGrp="1"/>
          </p:cNvSpPr>
          <p:nvPr>
            <p:ph type="title"/>
          </p:nvPr>
        </p:nvSpPr>
        <p:spPr>
          <a:xfrm>
            <a:off x="6619164" y="4189864"/>
            <a:ext cx="4997354" cy="2163872"/>
          </a:xfrm>
        </p:spPr>
        <p:txBody>
          <a:bodyPr vert="horz" lIns="91440" tIns="45720" rIns="91440" bIns="45720" rtlCol="0" anchor="t">
            <a:normAutofit/>
          </a:bodyPr>
          <a:lstStyle/>
          <a:p>
            <a:pPr algn="r"/>
            <a:r>
              <a:rPr lang="en-US" sz="4200" kern="1200" dirty="0">
                <a:solidFill>
                  <a:srgbClr val="FFFFFF"/>
                </a:solidFill>
                <a:latin typeface="+mj-lt"/>
                <a:ea typeface="+mj-ea"/>
                <a:cs typeface="+mj-cs"/>
              </a:rPr>
              <a:t>SECOND EXHIBITION AT YOUTH CULTURAL CENTER</a:t>
            </a:r>
          </a:p>
        </p:txBody>
      </p:sp>
      <p:pic>
        <p:nvPicPr>
          <p:cNvPr id="8" name="Picture Placeholder 26">
            <a:extLst>
              <a:ext uri="{FF2B5EF4-FFF2-40B4-BE49-F238E27FC236}">
                <a16:creationId xmlns:a16="http://schemas.microsoft.com/office/drawing/2014/main" id="{680D1EDD-A871-492F-A9F1-0C7AA5FCFDAF}"/>
              </a:ext>
            </a:extLst>
          </p:cNvPr>
          <p:cNvPicPr>
            <a:picLocks noChangeAspect="1"/>
          </p:cNvPicPr>
          <p:nvPr/>
        </p:nvPicPr>
        <p:blipFill rotWithShape="1">
          <a:blip r:embed="rId6"/>
          <a:srcRect r="9485" b="1"/>
          <a:stretch/>
        </p:blipFill>
        <p:spPr>
          <a:xfrm>
            <a:off x="2261968" y="10"/>
            <a:ext cx="3393943" cy="2502833"/>
          </a:xfrm>
          <a:custGeom>
            <a:avLst/>
            <a:gdLst/>
            <a:ahLst/>
            <a:cxnLst/>
            <a:rect l="l" t="t" r="r" b="b"/>
            <a:pathLst>
              <a:path w="3393943" h="2502843">
                <a:moveTo>
                  <a:pt x="1159715" y="0"/>
                </a:moveTo>
                <a:lnTo>
                  <a:pt x="3393943" y="0"/>
                </a:lnTo>
                <a:lnTo>
                  <a:pt x="2234228" y="2502843"/>
                </a:lnTo>
                <a:lnTo>
                  <a:pt x="0" y="2502843"/>
                </a:lnTo>
                <a:close/>
              </a:path>
            </a:pathLst>
          </a:custGeom>
        </p:spPr>
      </p:pic>
    </p:spTree>
    <p:extLst>
      <p:ext uri="{BB962C8B-B14F-4D97-AF65-F5344CB8AC3E}">
        <p14:creationId xmlns:p14="http://schemas.microsoft.com/office/powerpoint/2010/main" val="569019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 2013 - 2022</Template>
  <TotalTime>388</TotalTime>
  <Words>3043</Words>
  <Application>Microsoft Office PowerPoint</Application>
  <PresentationFormat>Widescreen</PresentationFormat>
  <Paragraphs>142</Paragraphs>
  <Slides>44</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44</vt:i4>
      </vt:variant>
    </vt:vector>
  </HeadingPairs>
  <TitlesOfParts>
    <vt:vector size="52" baseType="lpstr">
      <vt:lpstr>Meiryo</vt:lpstr>
      <vt:lpstr>Arial</vt:lpstr>
      <vt:lpstr>Calibri</vt:lpstr>
      <vt:lpstr>Calibri Light</vt:lpstr>
      <vt:lpstr>inherit</vt:lpstr>
      <vt:lpstr>Segoe UI</vt:lpstr>
      <vt:lpstr>Segoe UI Historic</vt:lpstr>
      <vt:lpstr>Office Theme</vt:lpstr>
      <vt:lpstr>2022/2023 ACADEMIC YEAR FACULTY OF ART AND DESIGN YEARLY REPORT</vt:lpstr>
      <vt:lpstr>AGENDA</vt:lpstr>
      <vt:lpstr>GIFT FUND 2022/23</vt:lpstr>
      <vt:lpstr>PowerPoint Presentation</vt:lpstr>
      <vt:lpstr>PowerPoint Presentation</vt:lpstr>
      <vt:lpstr>EXHIBITIONS</vt:lpstr>
      <vt:lpstr>STUDENT EXHIBITION AT YOUTH CULTURAL CENTER </vt:lpstr>
      <vt:lpstr>PowerPoint Presentation</vt:lpstr>
      <vt:lpstr>SECOND EXHIBITION AT YOUTH CULTURAL CENTER</vt:lpstr>
      <vt:lpstr>PowerPoint Presentation</vt:lpstr>
      <vt:lpstr>HUMANITATIAN EXHIBITION </vt:lpstr>
      <vt:lpstr>ANNUAL STUDENT EXHIBITION</vt:lpstr>
      <vt:lpstr>PowerPoint Presentation</vt:lpstr>
      <vt:lpstr>PROFESSORS AND STUDENTS' EXHIBITION MKC</vt:lpstr>
      <vt:lpstr>PROFESSORS AND STUDENT'S EXHIBITION AT YOUTH CULTURAL CENTER</vt:lpstr>
      <vt:lpstr>PowerPoint Presentation</vt:lpstr>
      <vt:lpstr>PowerPoint Presentation</vt:lpstr>
      <vt:lpstr>PowerPoint Presentation</vt:lpstr>
      <vt:lpstr>PowerPoint Presentation</vt:lpstr>
      <vt:lpstr>'XIV YOUTH SPRING SALON</vt:lpstr>
      <vt:lpstr>PowerPoint Presentation</vt:lpstr>
      <vt:lpstr>HIGHSCHOOL VISITS AND STUDENTS  CLASS ACCTIVITIES</vt:lpstr>
      <vt:lpstr>FIELD CLASSES IN PHOTOGRAPHY   Field classes in photography are specialized workshops or courses created to offer hands-on learning experiences in authentic environments. These courses are especially helpful for budding photographers who want to improve their abilities, learn useful information, and obtain a deeper grasp of taking pictures in diverse settings.  The major goal of field classes is to go beyond theoretical knowledge and provide students the skills they need to implement what they've learned in the real world. Professional photographers or knowledgeable instructors who can provide each student with individualized comments and insightful commentary frequently lead these sessions. </vt:lpstr>
      <vt:lpstr>PowerPoint Presentation</vt:lpstr>
      <vt:lpstr>On-location Training, workshop in the printing company Focus Print, with prof Vladimir Georgieski </vt:lpstr>
      <vt:lpstr>PowerPoint Presentation</vt:lpstr>
      <vt:lpstr>HIGH SCHOOLS VISITS </vt:lpstr>
      <vt:lpstr>PowerPoint Presentation</vt:lpstr>
      <vt:lpstr>WORKSHOP FAIR OF CREATIVE INDUSTRIES </vt:lpstr>
      <vt:lpstr>EXHIBITION AT KORA GALLERY CRITICAL METHODOLOGIES #2 VISUAL COUNTER-INTIMACIES AND SPECULATIVE REALITIES By Andrea Corrales</vt:lpstr>
      <vt:lpstr>PowerPoint Presentation</vt:lpstr>
      <vt:lpstr>PowerPoint Presentation</vt:lpstr>
      <vt:lpstr>EUROPE HOUSE SKOPJE </vt:lpstr>
      <vt:lpstr>PowerPoint Presentation</vt:lpstr>
      <vt:lpstr>KINDERGARTEN USJE </vt:lpstr>
      <vt:lpstr>PowerPoint Presentation</vt:lpstr>
      <vt:lpstr>REGIONAL CONFERENCE ORGANIZED BY MINISTRY OF LABOR AND SOCIAL POLICY </vt:lpstr>
      <vt:lpstr>PowerPoint Presentation</vt:lpstr>
      <vt:lpstr>DISTRIBUTION OF CERTIFICATES OF APPRECIATION BY MINISTER OF LABOR AND SOCIAL POLICY  IN THE GOVERNMENT OF THE REPUBLIC OF  NORTH MACEDONIA YOVANKA TRENCEVSKA    </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Faculty of Art and Design achievement report 2022/2023</dc:title>
  <dc:creator>Nazli Can</dc:creator>
  <cp:lastModifiedBy>Aleksandra Ristovska</cp:lastModifiedBy>
  <cp:revision>20</cp:revision>
  <dcterms:created xsi:type="dcterms:W3CDTF">2023-07-04T09:09:21Z</dcterms:created>
  <dcterms:modified xsi:type="dcterms:W3CDTF">2024-04-03T07:14:26Z</dcterms:modified>
</cp:coreProperties>
</file>